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6" r:id="rId1"/>
  </p:sldMasterIdLst>
  <p:sldIdLst>
    <p:sldId id="279" r:id="rId2"/>
    <p:sldId id="262" r:id="rId3"/>
    <p:sldId id="266" r:id="rId4"/>
    <p:sldId id="278" r:id="rId5"/>
    <p:sldId id="295" r:id="rId6"/>
    <p:sldId id="296" r:id="rId7"/>
    <p:sldId id="294" r:id="rId8"/>
    <p:sldId id="265" r:id="rId9"/>
    <p:sldId id="280" r:id="rId10"/>
    <p:sldId id="267" r:id="rId11"/>
    <p:sldId id="268" r:id="rId12"/>
    <p:sldId id="269" r:id="rId13"/>
    <p:sldId id="270" r:id="rId14"/>
    <p:sldId id="261" r:id="rId15"/>
    <p:sldId id="256" r:id="rId16"/>
    <p:sldId id="260" r:id="rId17"/>
    <p:sldId id="257" r:id="rId18"/>
    <p:sldId id="258" r:id="rId19"/>
    <p:sldId id="259" r:id="rId20"/>
    <p:sldId id="264" r:id="rId21"/>
    <p:sldId id="275" r:id="rId22"/>
    <p:sldId id="276" r:id="rId23"/>
    <p:sldId id="281" r:id="rId24"/>
    <p:sldId id="277" r:id="rId25"/>
    <p:sldId id="308" r:id="rId26"/>
    <p:sldId id="303" r:id="rId27"/>
    <p:sldId id="282" r:id="rId28"/>
    <p:sldId id="283" r:id="rId29"/>
    <p:sldId id="310" r:id="rId30"/>
    <p:sldId id="288" r:id="rId31"/>
    <p:sldId id="289" r:id="rId32"/>
    <p:sldId id="298" r:id="rId33"/>
    <p:sldId id="290" r:id="rId34"/>
    <p:sldId id="302" r:id="rId35"/>
    <p:sldId id="305" r:id="rId36"/>
    <p:sldId id="311" r:id="rId37"/>
    <p:sldId id="285" r:id="rId38"/>
    <p:sldId id="286" r:id="rId39"/>
    <p:sldId id="292" r:id="rId40"/>
    <p:sldId id="297" r:id="rId41"/>
    <p:sldId id="301" r:id="rId42"/>
    <p:sldId id="307" r:id="rId43"/>
    <p:sldId id="312" r:id="rId44"/>
    <p:sldId id="287" r:id="rId45"/>
    <p:sldId id="291" r:id="rId46"/>
    <p:sldId id="293" r:id="rId47"/>
    <p:sldId id="299" r:id="rId48"/>
    <p:sldId id="300" r:id="rId49"/>
    <p:sldId id="306" r:id="rId50"/>
    <p:sldId id="284" r:id="rId51"/>
    <p:sldId id="304" r:id="rId52"/>
    <p:sldId id="26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03ADC-121F-EA20-2134-1A4C07770FBC}" v="1224" dt="2024-04-25T13:46:00.263"/>
    <p1510:client id="{3C30A272-14DF-4048-8F84-64B9487D5C8C}" v="318" dt="2024-04-25T01:07:05.858"/>
    <p1510:client id="{9D178836-8FB8-4BE9-9F88-55365C24D437}" v="491" dt="2024-04-25T14:59:59.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Khyncer Bhryn YURONG" userId="S::c.d.yurong@cqumail.com::6aaab663-93f0-4f59-b2ff-aefcb742bcfd" providerId="AD" clId="Web-{DB270232-1604-E7B3-F86F-E9274AEC3B77}"/>
    <pc:docChg chg="addSld delSld modSld">
      <pc:chgData name="Carl Khyncer Bhryn YURONG" userId="S::c.d.yurong@cqumail.com::6aaab663-93f0-4f59-b2ff-aefcb742bcfd" providerId="AD" clId="Web-{DB270232-1604-E7B3-F86F-E9274AEC3B77}" dt="2024-04-22T14:06:52.954" v="98"/>
      <pc:docMkLst>
        <pc:docMk/>
      </pc:docMkLst>
      <pc:sldChg chg="modSp">
        <pc:chgData name="Carl Khyncer Bhryn YURONG" userId="S::c.d.yurong@cqumail.com::6aaab663-93f0-4f59-b2ff-aefcb742bcfd" providerId="AD" clId="Web-{DB270232-1604-E7B3-F86F-E9274AEC3B77}" dt="2024-04-22T14:06:32.406" v="96"/>
        <pc:sldMkLst>
          <pc:docMk/>
          <pc:sldMk cId="2184356188" sldId="272"/>
        </pc:sldMkLst>
        <pc:graphicFrameChg chg="mod modGraphic">
          <ac:chgData name="Carl Khyncer Bhryn YURONG" userId="S::c.d.yurong@cqumail.com::6aaab663-93f0-4f59-b2ff-aefcb742bcfd" providerId="AD" clId="Web-{DB270232-1604-E7B3-F86F-E9274AEC3B77}" dt="2024-04-22T14:06:32.406" v="96"/>
          <ac:graphicFrameMkLst>
            <pc:docMk/>
            <pc:sldMk cId="2184356188" sldId="272"/>
            <ac:graphicFrameMk id="3" creationId="{3F24CB52-7A3C-E78B-C508-0DE78520C3F0}"/>
          </ac:graphicFrameMkLst>
        </pc:graphicFrameChg>
      </pc:sldChg>
      <pc:sldChg chg="del">
        <pc:chgData name="Carl Khyncer Bhryn YURONG" userId="S::c.d.yurong@cqumail.com::6aaab663-93f0-4f59-b2ff-aefcb742bcfd" providerId="AD" clId="Web-{DB270232-1604-E7B3-F86F-E9274AEC3B77}" dt="2024-04-22T14:05:25.088" v="86"/>
        <pc:sldMkLst>
          <pc:docMk/>
          <pc:sldMk cId="2256866469" sldId="273"/>
        </pc:sldMkLst>
      </pc:sldChg>
      <pc:sldChg chg="del">
        <pc:chgData name="Carl Khyncer Bhryn YURONG" userId="S::c.d.yurong@cqumail.com::6aaab663-93f0-4f59-b2ff-aefcb742bcfd" providerId="AD" clId="Web-{DB270232-1604-E7B3-F86F-E9274AEC3B77}" dt="2024-04-22T14:05:27.667" v="87"/>
        <pc:sldMkLst>
          <pc:docMk/>
          <pc:sldMk cId="2583287433" sldId="274"/>
        </pc:sldMkLst>
      </pc:sldChg>
      <pc:sldChg chg="modSp add replId">
        <pc:chgData name="Carl Khyncer Bhryn YURONG" userId="S::c.d.yurong@cqumail.com::6aaab663-93f0-4f59-b2ff-aefcb742bcfd" providerId="AD" clId="Web-{DB270232-1604-E7B3-F86F-E9274AEC3B77}" dt="2024-04-22T14:06:44.172" v="97"/>
        <pc:sldMkLst>
          <pc:docMk/>
          <pc:sldMk cId="4144860909" sldId="276"/>
        </pc:sldMkLst>
        <pc:spChg chg="mod">
          <ac:chgData name="Carl Khyncer Bhryn YURONG" userId="S::c.d.yurong@cqumail.com::6aaab663-93f0-4f59-b2ff-aefcb742bcfd" providerId="AD" clId="Web-{DB270232-1604-E7B3-F86F-E9274AEC3B77}" dt="2024-04-22T14:05:36.542" v="91" actId="20577"/>
          <ac:spMkLst>
            <pc:docMk/>
            <pc:sldMk cId="4144860909" sldId="276"/>
            <ac:spMk id="2" creationId="{6EBB0680-1624-1C79-514A-A99F641F5FAB}"/>
          </ac:spMkLst>
        </pc:spChg>
        <pc:graphicFrameChg chg="modGraphic">
          <ac:chgData name="Carl Khyncer Bhryn YURONG" userId="S::c.d.yurong@cqumail.com::6aaab663-93f0-4f59-b2ff-aefcb742bcfd" providerId="AD" clId="Web-{DB270232-1604-E7B3-F86F-E9274AEC3B77}" dt="2024-04-22T14:06:44.172" v="97"/>
          <ac:graphicFrameMkLst>
            <pc:docMk/>
            <pc:sldMk cId="4144860909" sldId="276"/>
            <ac:graphicFrameMk id="3" creationId="{3F24CB52-7A3C-E78B-C508-0DE78520C3F0}"/>
          </ac:graphicFrameMkLst>
        </pc:graphicFrameChg>
      </pc:sldChg>
      <pc:sldChg chg="modSp add replId">
        <pc:chgData name="Carl Khyncer Bhryn YURONG" userId="S::c.d.yurong@cqumail.com::6aaab663-93f0-4f59-b2ff-aefcb742bcfd" providerId="AD" clId="Web-{DB270232-1604-E7B3-F86F-E9274AEC3B77}" dt="2024-04-22T14:06:52.954" v="98"/>
        <pc:sldMkLst>
          <pc:docMk/>
          <pc:sldMk cId="1298905899" sldId="277"/>
        </pc:sldMkLst>
        <pc:spChg chg="mod">
          <ac:chgData name="Carl Khyncer Bhryn YURONG" userId="S::c.d.yurong@cqumail.com::6aaab663-93f0-4f59-b2ff-aefcb742bcfd" providerId="AD" clId="Web-{DB270232-1604-E7B3-F86F-E9274AEC3B77}" dt="2024-04-22T14:05:40.902" v="92" actId="20577"/>
          <ac:spMkLst>
            <pc:docMk/>
            <pc:sldMk cId="1298905899" sldId="277"/>
            <ac:spMk id="2" creationId="{6EBB0680-1624-1C79-514A-A99F641F5FAB}"/>
          </ac:spMkLst>
        </pc:spChg>
        <pc:graphicFrameChg chg="modGraphic">
          <ac:chgData name="Carl Khyncer Bhryn YURONG" userId="S::c.d.yurong@cqumail.com::6aaab663-93f0-4f59-b2ff-aefcb742bcfd" providerId="AD" clId="Web-{DB270232-1604-E7B3-F86F-E9274AEC3B77}" dt="2024-04-22T14:06:52.954" v="98"/>
          <ac:graphicFrameMkLst>
            <pc:docMk/>
            <pc:sldMk cId="1298905899" sldId="277"/>
            <ac:graphicFrameMk id="3" creationId="{3F24CB52-7A3C-E78B-C508-0DE78520C3F0}"/>
          </ac:graphicFrameMkLst>
        </pc:graphicFrameChg>
      </pc:sldChg>
    </pc:docChg>
  </pc:docChgLst>
  <pc:docChgLst>
    <pc:chgData name="Carl Khyncer Bhryn YURONG" userId="S::c.d.yurong@cqumail.com::6aaab663-93f0-4f59-b2ff-aefcb742bcfd" providerId="AD" clId="Web-{59E972A6-7BC7-711C-2EE3-8ADC3C159C15}"/>
    <pc:docChg chg="addSld delSld modSld sldOrd">
      <pc:chgData name="Carl Khyncer Bhryn YURONG" userId="S::c.d.yurong@cqumail.com::6aaab663-93f0-4f59-b2ff-aefcb742bcfd" providerId="AD" clId="Web-{59E972A6-7BC7-711C-2EE3-8ADC3C159C15}" dt="2024-04-22T11:43:32.030" v="291"/>
      <pc:docMkLst>
        <pc:docMk/>
      </pc:docMkLst>
      <pc:sldChg chg="modSp">
        <pc:chgData name="Carl Khyncer Bhryn YURONG" userId="S::c.d.yurong@cqumail.com::6aaab663-93f0-4f59-b2ff-aefcb742bcfd" providerId="AD" clId="Web-{59E972A6-7BC7-711C-2EE3-8ADC3C159C15}" dt="2024-04-22T11:28:22.073" v="225" actId="20577"/>
        <pc:sldMkLst>
          <pc:docMk/>
          <pc:sldMk cId="109857222" sldId="256"/>
        </pc:sldMkLst>
        <pc:spChg chg="mod">
          <ac:chgData name="Carl Khyncer Bhryn YURONG" userId="S::c.d.yurong@cqumail.com::6aaab663-93f0-4f59-b2ff-aefcb742bcfd" providerId="AD" clId="Web-{59E972A6-7BC7-711C-2EE3-8ADC3C159C15}" dt="2024-04-22T11:28:22.073" v="225" actId="20577"/>
          <ac:spMkLst>
            <pc:docMk/>
            <pc:sldMk cId="109857222" sldId="256"/>
            <ac:spMk id="4" creationId="{416C0EE7-18B8-CA6C-8366-2A435634FA92}"/>
          </ac:spMkLst>
        </pc:spChg>
      </pc:sldChg>
      <pc:sldChg chg="modSp">
        <pc:chgData name="Carl Khyncer Bhryn YURONG" userId="S::c.d.yurong@cqumail.com::6aaab663-93f0-4f59-b2ff-aefcb742bcfd" providerId="AD" clId="Web-{59E972A6-7BC7-711C-2EE3-8ADC3C159C15}" dt="2024-04-22T11:34:10.346" v="258" actId="1076"/>
        <pc:sldMkLst>
          <pc:docMk/>
          <pc:sldMk cId="2583162654" sldId="258"/>
        </pc:sldMkLst>
        <pc:spChg chg="mod">
          <ac:chgData name="Carl Khyncer Bhryn YURONG" userId="S::c.d.yurong@cqumail.com::6aaab663-93f0-4f59-b2ff-aefcb742bcfd" providerId="AD" clId="Web-{59E972A6-7BC7-711C-2EE3-8ADC3C159C15}" dt="2024-04-22T11:34:10.346" v="258" actId="1076"/>
          <ac:spMkLst>
            <pc:docMk/>
            <pc:sldMk cId="2583162654" sldId="258"/>
            <ac:spMk id="2" creationId="{B68FDCAE-DA6E-6855-E086-841490244905}"/>
          </ac:spMkLst>
        </pc:spChg>
      </pc:sldChg>
      <pc:sldChg chg="modSp">
        <pc:chgData name="Carl Khyncer Bhryn YURONG" userId="S::c.d.yurong@cqumail.com::6aaab663-93f0-4f59-b2ff-aefcb742bcfd" providerId="AD" clId="Web-{59E972A6-7BC7-711C-2EE3-8ADC3C159C15}" dt="2024-04-22T11:34:23.721" v="262" actId="1076"/>
        <pc:sldMkLst>
          <pc:docMk/>
          <pc:sldMk cId="1396497924" sldId="259"/>
        </pc:sldMkLst>
        <pc:spChg chg="mod">
          <ac:chgData name="Carl Khyncer Bhryn YURONG" userId="S::c.d.yurong@cqumail.com::6aaab663-93f0-4f59-b2ff-aefcb742bcfd" providerId="AD" clId="Web-{59E972A6-7BC7-711C-2EE3-8ADC3C159C15}" dt="2024-04-22T11:34:23.721" v="262" actId="1076"/>
          <ac:spMkLst>
            <pc:docMk/>
            <pc:sldMk cId="1396497924" sldId="259"/>
            <ac:spMk id="2" creationId="{1BB89D04-DA93-AC0B-7234-14F4D3A417F4}"/>
          </ac:spMkLst>
        </pc:spChg>
      </pc:sldChg>
      <pc:sldChg chg="modSp">
        <pc:chgData name="Carl Khyncer Bhryn YURONG" userId="S::c.d.yurong@cqumail.com::6aaab663-93f0-4f59-b2ff-aefcb742bcfd" providerId="AD" clId="Web-{59E972A6-7BC7-711C-2EE3-8ADC3C159C15}" dt="2024-04-22T11:28:33.511" v="229" actId="1076"/>
        <pc:sldMkLst>
          <pc:docMk/>
          <pc:sldMk cId="4070195502" sldId="260"/>
        </pc:sldMkLst>
        <pc:spChg chg="mod">
          <ac:chgData name="Carl Khyncer Bhryn YURONG" userId="S::c.d.yurong@cqumail.com::6aaab663-93f0-4f59-b2ff-aefcb742bcfd" providerId="AD" clId="Web-{59E972A6-7BC7-711C-2EE3-8ADC3C159C15}" dt="2024-04-22T11:28:33.511" v="229" actId="1076"/>
          <ac:spMkLst>
            <pc:docMk/>
            <pc:sldMk cId="4070195502" sldId="260"/>
            <ac:spMk id="4" creationId="{416C0EE7-18B8-CA6C-8366-2A435634FA92}"/>
          </ac:spMkLst>
        </pc:spChg>
      </pc:sldChg>
      <pc:sldChg chg="addSp delSp modSp ord">
        <pc:chgData name="Carl Khyncer Bhryn YURONG" userId="S::c.d.yurong@cqumail.com::6aaab663-93f0-4f59-b2ff-aefcb742bcfd" providerId="AD" clId="Web-{59E972A6-7BC7-711C-2EE3-8ADC3C159C15}" dt="2024-04-22T11:40:51.355" v="282" actId="20577"/>
        <pc:sldMkLst>
          <pc:docMk/>
          <pc:sldMk cId="3758839344" sldId="262"/>
        </pc:sldMkLst>
        <pc:spChg chg="mod">
          <ac:chgData name="Carl Khyncer Bhryn YURONG" userId="S::c.d.yurong@cqumail.com::6aaab663-93f0-4f59-b2ff-aefcb742bcfd" providerId="AD" clId="Web-{59E972A6-7BC7-711C-2EE3-8ADC3C159C15}" dt="2024-04-22T11:13:47.601" v="51" actId="20577"/>
          <ac:spMkLst>
            <pc:docMk/>
            <pc:sldMk cId="3758839344" sldId="262"/>
            <ac:spMk id="2" creationId="{6EBB0680-1624-1C79-514A-A99F641F5FAB}"/>
          </ac:spMkLst>
        </pc:spChg>
        <pc:spChg chg="add mod">
          <ac:chgData name="Carl Khyncer Bhryn YURONG" userId="S::c.d.yurong@cqumail.com::6aaab663-93f0-4f59-b2ff-aefcb742bcfd" providerId="AD" clId="Web-{59E972A6-7BC7-711C-2EE3-8ADC3C159C15}" dt="2024-04-22T11:40:51.355" v="282" actId="20577"/>
          <ac:spMkLst>
            <pc:docMk/>
            <pc:sldMk cId="3758839344" sldId="262"/>
            <ac:spMk id="4" creationId="{5B83AD8A-831F-A7F8-19CE-8A307A9ADFE9}"/>
          </ac:spMkLst>
        </pc:spChg>
        <pc:picChg chg="del mod">
          <ac:chgData name="Carl Khyncer Bhryn YURONG" userId="S::c.d.yurong@cqumail.com::6aaab663-93f0-4f59-b2ff-aefcb742bcfd" providerId="AD" clId="Web-{59E972A6-7BC7-711C-2EE3-8ADC3C159C15}" dt="2024-04-22T09:05:11.678" v="3"/>
          <ac:picMkLst>
            <pc:docMk/>
            <pc:sldMk cId="3758839344" sldId="262"/>
            <ac:picMk id="5" creationId="{874352B6-D2AC-C5C7-CEF7-8BA9CD49F11C}"/>
          </ac:picMkLst>
        </pc:picChg>
      </pc:sldChg>
      <pc:sldChg chg="modSp add ord replId">
        <pc:chgData name="Carl Khyncer Bhryn YURONG" userId="S::c.d.yurong@cqumail.com::6aaab663-93f0-4f59-b2ff-aefcb742bcfd" providerId="AD" clId="Web-{59E972A6-7BC7-711C-2EE3-8ADC3C159C15}" dt="2024-04-22T11:39:39.306" v="267" actId="20577"/>
        <pc:sldMkLst>
          <pc:docMk/>
          <pc:sldMk cId="705742561" sldId="263"/>
        </pc:sldMkLst>
        <pc:spChg chg="mod">
          <ac:chgData name="Carl Khyncer Bhryn YURONG" userId="S::c.d.yurong@cqumail.com::6aaab663-93f0-4f59-b2ff-aefcb742bcfd" providerId="AD" clId="Web-{59E972A6-7BC7-711C-2EE3-8ADC3C159C15}" dt="2024-04-22T11:28:02.604" v="221" actId="20577"/>
          <ac:spMkLst>
            <pc:docMk/>
            <pc:sldMk cId="705742561" sldId="263"/>
            <ac:spMk id="2" creationId="{6EBB0680-1624-1C79-514A-A99F641F5FAB}"/>
          </ac:spMkLst>
        </pc:spChg>
        <pc:spChg chg="mod">
          <ac:chgData name="Carl Khyncer Bhryn YURONG" userId="S::c.d.yurong@cqumail.com::6aaab663-93f0-4f59-b2ff-aefcb742bcfd" providerId="AD" clId="Web-{59E972A6-7BC7-711C-2EE3-8ADC3C159C15}" dt="2024-04-22T11:39:39.306" v="267" actId="20577"/>
          <ac:spMkLst>
            <pc:docMk/>
            <pc:sldMk cId="705742561" sldId="263"/>
            <ac:spMk id="4" creationId="{5B83AD8A-831F-A7F8-19CE-8A307A9ADFE9}"/>
          </ac:spMkLst>
        </pc:spChg>
      </pc:sldChg>
      <pc:sldChg chg="delSp modSp add replId">
        <pc:chgData name="Carl Khyncer Bhryn YURONG" userId="S::c.d.yurong@cqumail.com::6aaab663-93f0-4f59-b2ff-aefcb742bcfd" providerId="AD" clId="Web-{59E972A6-7BC7-711C-2EE3-8ADC3C159C15}" dt="2024-04-22T11:34:37.862" v="264" actId="1076"/>
        <pc:sldMkLst>
          <pc:docMk/>
          <pc:sldMk cId="3208023015" sldId="264"/>
        </pc:sldMkLst>
        <pc:spChg chg="mod">
          <ac:chgData name="Carl Khyncer Bhryn YURONG" userId="S::c.d.yurong@cqumail.com::6aaab663-93f0-4f59-b2ff-aefcb742bcfd" providerId="AD" clId="Web-{59E972A6-7BC7-711C-2EE3-8ADC3C159C15}" dt="2024-04-22T11:34:37.862" v="264" actId="1076"/>
          <ac:spMkLst>
            <pc:docMk/>
            <pc:sldMk cId="3208023015" sldId="264"/>
            <ac:spMk id="2" creationId="{6EBB0680-1624-1C79-514A-A99F641F5FAB}"/>
          </ac:spMkLst>
        </pc:spChg>
        <pc:spChg chg="del">
          <ac:chgData name="Carl Khyncer Bhryn YURONG" userId="S::c.d.yurong@cqumail.com::6aaab663-93f0-4f59-b2ff-aefcb742bcfd" providerId="AD" clId="Web-{59E972A6-7BC7-711C-2EE3-8ADC3C159C15}" dt="2024-04-22T11:21:15.486" v="111"/>
          <ac:spMkLst>
            <pc:docMk/>
            <pc:sldMk cId="3208023015" sldId="264"/>
            <ac:spMk id="4" creationId="{5B83AD8A-831F-A7F8-19CE-8A307A9ADFE9}"/>
          </ac:spMkLst>
        </pc:spChg>
      </pc:sldChg>
      <pc:sldChg chg="addSp delSp modSp add replId">
        <pc:chgData name="Carl Khyncer Bhryn YURONG" userId="S::c.d.yurong@cqumail.com::6aaab663-93f0-4f59-b2ff-aefcb742bcfd" providerId="AD" clId="Web-{59E972A6-7BC7-711C-2EE3-8ADC3C159C15}" dt="2024-04-22T11:43:09.279" v="286"/>
        <pc:sldMkLst>
          <pc:docMk/>
          <pc:sldMk cId="2184356188" sldId="272"/>
        </pc:sldMkLst>
        <pc:spChg chg="mod">
          <ac:chgData name="Carl Khyncer Bhryn YURONG" userId="S::c.d.yurong@cqumail.com::6aaab663-93f0-4f59-b2ff-aefcb742bcfd" providerId="AD" clId="Web-{59E972A6-7BC7-711C-2EE3-8ADC3C159C15}" dt="2024-04-22T11:23:00.754" v="126" actId="20577"/>
          <ac:spMkLst>
            <pc:docMk/>
            <pc:sldMk cId="2184356188" sldId="272"/>
            <ac:spMk id="2" creationId="{6EBB0680-1624-1C79-514A-A99F641F5FAB}"/>
          </ac:spMkLst>
        </pc:spChg>
        <pc:spChg chg="del">
          <ac:chgData name="Carl Khyncer Bhryn YURONG" userId="S::c.d.yurong@cqumail.com::6aaab663-93f0-4f59-b2ff-aefcb742bcfd" providerId="AD" clId="Web-{59E972A6-7BC7-711C-2EE3-8ADC3C159C15}" dt="2024-04-22T11:22:34.159" v="123"/>
          <ac:spMkLst>
            <pc:docMk/>
            <pc:sldMk cId="2184356188" sldId="272"/>
            <ac:spMk id="4" creationId="{5B83AD8A-831F-A7F8-19CE-8A307A9ADFE9}"/>
          </ac:spMkLst>
        </pc:spChg>
        <pc:spChg chg="add mod">
          <ac:chgData name="Carl Khyncer Bhryn YURONG" userId="S::c.d.yurong@cqumail.com::6aaab663-93f0-4f59-b2ff-aefcb742bcfd" providerId="AD" clId="Web-{59E972A6-7BC7-711C-2EE3-8ADC3C159C15}" dt="2024-04-22T11:24:08.505" v="156" actId="20577"/>
          <ac:spMkLst>
            <pc:docMk/>
            <pc:sldMk cId="2184356188" sldId="272"/>
            <ac:spMk id="5" creationId="{CD6B27A2-2C7E-52B3-1D7C-8453AEB9B8C7}"/>
          </ac:spMkLst>
        </pc:spChg>
        <pc:graphicFrameChg chg="add mod ord modGraphic">
          <ac:chgData name="Carl Khyncer Bhryn YURONG" userId="S::c.d.yurong@cqumail.com::6aaab663-93f0-4f59-b2ff-aefcb742bcfd" providerId="AD" clId="Web-{59E972A6-7BC7-711C-2EE3-8ADC3C159C15}" dt="2024-04-22T11:43:09.279" v="286"/>
          <ac:graphicFrameMkLst>
            <pc:docMk/>
            <pc:sldMk cId="2184356188" sldId="272"/>
            <ac:graphicFrameMk id="3" creationId="{3F24CB52-7A3C-E78B-C508-0DE78520C3F0}"/>
          </ac:graphicFrameMkLst>
        </pc:graphicFrameChg>
      </pc:sldChg>
      <pc:sldChg chg="addSp delSp modSp add del replId">
        <pc:chgData name="Carl Khyncer Bhryn YURONG" userId="S::c.d.yurong@cqumail.com::6aaab663-93f0-4f59-b2ff-aefcb742bcfd" providerId="AD" clId="Web-{59E972A6-7BC7-711C-2EE3-8ADC3C159C15}" dt="2024-04-22T11:24:31.052" v="175"/>
        <pc:sldMkLst>
          <pc:docMk/>
          <pc:sldMk cId="206420028" sldId="273"/>
        </pc:sldMkLst>
        <pc:spChg chg="add del mod">
          <ac:chgData name="Carl Khyncer Bhryn YURONG" userId="S::c.d.yurong@cqumail.com::6aaab663-93f0-4f59-b2ff-aefcb742bcfd" providerId="AD" clId="Web-{59E972A6-7BC7-711C-2EE3-8ADC3C159C15}" dt="2024-04-22T11:24:22.802" v="173"/>
          <ac:spMkLst>
            <pc:docMk/>
            <pc:sldMk cId="206420028" sldId="273"/>
            <ac:spMk id="2" creationId="{6EBB0680-1624-1C79-514A-A99F641F5FAB}"/>
          </ac:spMkLst>
        </pc:spChg>
        <pc:spChg chg="add del mod">
          <ac:chgData name="Carl Khyncer Bhryn YURONG" userId="S::c.d.yurong@cqumail.com::6aaab663-93f0-4f59-b2ff-aefcb742bcfd" providerId="AD" clId="Web-{59E972A6-7BC7-711C-2EE3-8ADC3C159C15}" dt="2024-04-22T11:24:22.802" v="174"/>
          <ac:spMkLst>
            <pc:docMk/>
            <pc:sldMk cId="206420028" sldId="273"/>
            <ac:spMk id="4" creationId="{5B83AD8A-831F-A7F8-19CE-8A307A9ADFE9}"/>
          </ac:spMkLst>
        </pc:spChg>
        <pc:spChg chg="add del">
          <ac:chgData name="Carl Khyncer Bhryn YURONG" userId="S::c.d.yurong@cqumail.com::6aaab663-93f0-4f59-b2ff-aefcb742bcfd" providerId="AD" clId="Web-{59E972A6-7BC7-711C-2EE3-8ADC3C159C15}" dt="2024-04-22T11:24:17.271" v="163"/>
          <ac:spMkLst>
            <pc:docMk/>
            <pc:sldMk cId="206420028" sldId="273"/>
            <ac:spMk id="5" creationId="{EA5ED0D9-E6B5-E6FB-75CA-085AC9471D07}"/>
          </ac:spMkLst>
        </pc:spChg>
        <pc:spChg chg="add del">
          <ac:chgData name="Carl Khyncer Bhryn YURONG" userId="S::c.d.yurong@cqumail.com::6aaab663-93f0-4f59-b2ff-aefcb742bcfd" providerId="AD" clId="Web-{59E972A6-7BC7-711C-2EE3-8ADC3C159C15}" dt="2024-04-22T11:24:17.271" v="161"/>
          <ac:spMkLst>
            <pc:docMk/>
            <pc:sldMk cId="206420028" sldId="273"/>
            <ac:spMk id="9" creationId="{54D00629-E835-3777-8DF9-5EA5C1A12433}"/>
          </ac:spMkLst>
        </pc:spChg>
        <pc:spChg chg="add del mod">
          <ac:chgData name="Carl Khyncer Bhryn YURONG" userId="S::c.d.yurong@cqumail.com::6aaab663-93f0-4f59-b2ff-aefcb742bcfd" providerId="AD" clId="Web-{59E972A6-7BC7-711C-2EE3-8ADC3C159C15}" dt="2024-04-22T11:24:22.802" v="173"/>
          <ac:spMkLst>
            <pc:docMk/>
            <pc:sldMk cId="206420028" sldId="273"/>
            <ac:spMk id="11" creationId="{3F23C8B1-E309-B6A8-F94F-238A54C2AC9F}"/>
          </ac:spMkLst>
        </pc:spChg>
        <pc:spChg chg="add del">
          <ac:chgData name="Carl Khyncer Bhryn YURONG" userId="S::c.d.yurong@cqumail.com::6aaab663-93f0-4f59-b2ff-aefcb742bcfd" providerId="AD" clId="Web-{59E972A6-7BC7-711C-2EE3-8ADC3C159C15}" dt="2024-04-22T11:24:22.099" v="172"/>
          <ac:spMkLst>
            <pc:docMk/>
            <pc:sldMk cId="206420028" sldId="273"/>
            <ac:spMk id="13" creationId="{5162949F-B0CA-228E-8B4B-32F9834B64BF}"/>
          </ac:spMkLst>
        </pc:spChg>
        <pc:spChg chg="add del">
          <ac:chgData name="Carl Khyncer Bhryn YURONG" userId="S::c.d.yurong@cqumail.com::6aaab663-93f0-4f59-b2ff-aefcb742bcfd" providerId="AD" clId="Web-{59E972A6-7BC7-711C-2EE3-8ADC3C159C15}" dt="2024-04-22T11:24:22.099" v="170"/>
          <ac:spMkLst>
            <pc:docMk/>
            <pc:sldMk cId="206420028" sldId="273"/>
            <ac:spMk id="17" creationId="{70CEF0F3-88A7-2C47-1863-5D95BC50B6AC}"/>
          </ac:spMkLst>
        </pc:spChg>
        <pc:graphicFrameChg chg="add del">
          <ac:chgData name="Carl Khyncer Bhryn YURONG" userId="S::c.d.yurong@cqumail.com::6aaab663-93f0-4f59-b2ff-aefcb742bcfd" providerId="AD" clId="Web-{59E972A6-7BC7-711C-2EE3-8ADC3C159C15}" dt="2024-04-22T11:24:17.271" v="162"/>
          <ac:graphicFrameMkLst>
            <pc:docMk/>
            <pc:sldMk cId="206420028" sldId="273"/>
            <ac:graphicFrameMk id="7" creationId="{F24DD8CB-CDC9-8ABB-45B3-B5075B231DD9}"/>
          </ac:graphicFrameMkLst>
        </pc:graphicFrameChg>
        <pc:graphicFrameChg chg="add del mod">
          <ac:chgData name="Carl Khyncer Bhryn YURONG" userId="S::c.d.yurong@cqumail.com::6aaab663-93f0-4f59-b2ff-aefcb742bcfd" providerId="AD" clId="Web-{59E972A6-7BC7-711C-2EE3-8ADC3C159C15}" dt="2024-04-22T11:24:22.099" v="171"/>
          <ac:graphicFrameMkLst>
            <pc:docMk/>
            <pc:sldMk cId="206420028" sldId="273"/>
            <ac:graphicFrameMk id="15" creationId="{5FD3EE3D-EDC1-AC50-0034-307563C13659}"/>
          </ac:graphicFrameMkLst>
        </pc:graphicFrameChg>
      </pc:sldChg>
      <pc:sldChg chg="modSp add replId">
        <pc:chgData name="Carl Khyncer Bhryn YURONG" userId="S::c.d.yurong@cqumail.com::6aaab663-93f0-4f59-b2ff-aefcb742bcfd" providerId="AD" clId="Web-{59E972A6-7BC7-711C-2EE3-8ADC3C159C15}" dt="2024-04-22T11:43:27.467" v="290"/>
        <pc:sldMkLst>
          <pc:docMk/>
          <pc:sldMk cId="2256866469" sldId="273"/>
        </pc:sldMkLst>
        <pc:spChg chg="mod">
          <ac:chgData name="Carl Khyncer Bhryn YURONG" userId="S::c.d.yurong@cqumail.com::6aaab663-93f0-4f59-b2ff-aefcb742bcfd" providerId="AD" clId="Web-{59E972A6-7BC7-711C-2EE3-8ADC3C159C15}" dt="2024-04-22T11:24:40.256" v="180" actId="20577"/>
          <ac:spMkLst>
            <pc:docMk/>
            <pc:sldMk cId="2256866469" sldId="273"/>
            <ac:spMk id="2" creationId="{6EBB0680-1624-1C79-514A-A99F641F5FAB}"/>
          </ac:spMkLst>
        </pc:spChg>
        <pc:graphicFrameChg chg="modGraphic">
          <ac:chgData name="Carl Khyncer Bhryn YURONG" userId="S::c.d.yurong@cqumail.com::6aaab663-93f0-4f59-b2ff-aefcb742bcfd" providerId="AD" clId="Web-{59E972A6-7BC7-711C-2EE3-8ADC3C159C15}" dt="2024-04-22T11:43:27.467" v="290"/>
          <ac:graphicFrameMkLst>
            <pc:docMk/>
            <pc:sldMk cId="2256866469" sldId="273"/>
            <ac:graphicFrameMk id="3" creationId="{3F24CB52-7A3C-E78B-C508-0DE78520C3F0}"/>
          </ac:graphicFrameMkLst>
        </pc:graphicFrameChg>
      </pc:sldChg>
      <pc:sldChg chg="modSp add del replId">
        <pc:chgData name="Carl Khyncer Bhryn YURONG" userId="S::c.d.yurong@cqumail.com::6aaab663-93f0-4f59-b2ff-aefcb742bcfd" providerId="AD" clId="Web-{59E972A6-7BC7-711C-2EE3-8ADC3C159C15}" dt="2024-04-22T11:24:32.334" v="176"/>
        <pc:sldMkLst>
          <pc:docMk/>
          <pc:sldMk cId="2149812577" sldId="274"/>
        </pc:sldMkLst>
        <pc:spChg chg="mod">
          <ac:chgData name="Carl Khyncer Bhryn YURONG" userId="S::c.d.yurong@cqumail.com::6aaab663-93f0-4f59-b2ff-aefcb742bcfd" providerId="AD" clId="Web-{59E972A6-7BC7-711C-2EE3-8ADC3C159C15}" dt="2024-04-22T11:23:07.379" v="128" actId="20577"/>
          <ac:spMkLst>
            <pc:docMk/>
            <pc:sldMk cId="2149812577" sldId="274"/>
            <ac:spMk id="2" creationId="{6EBB0680-1624-1C79-514A-A99F641F5FAB}"/>
          </ac:spMkLst>
        </pc:spChg>
      </pc:sldChg>
      <pc:sldChg chg="modSp add replId">
        <pc:chgData name="Carl Khyncer Bhryn YURONG" userId="S::c.d.yurong@cqumail.com::6aaab663-93f0-4f59-b2ff-aefcb742bcfd" providerId="AD" clId="Web-{59E972A6-7BC7-711C-2EE3-8ADC3C159C15}" dt="2024-04-22T11:43:32.030" v="291"/>
        <pc:sldMkLst>
          <pc:docMk/>
          <pc:sldMk cId="2583287433" sldId="274"/>
        </pc:sldMkLst>
        <pc:spChg chg="mod">
          <ac:chgData name="Carl Khyncer Bhryn YURONG" userId="S::c.d.yurong@cqumail.com::6aaab663-93f0-4f59-b2ff-aefcb742bcfd" providerId="AD" clId="Web-{59E972A6-7BC7-711C-2EE3-8ADC3C159C15}" dt="2024-04-22T11:24:44.006" v="182" actId="20577"/>
          <ac:spMkLst>
            <pc:docMk/>
            <pc:sldMk cId="2583287433" sldId="274"/>
            <ac:spMk id="2" creationId="{6EBB0680-1624-1C79-514A-A99F641F5FAB}"/>
          </ac:spMkLst>
        </pc:spChg>
        <pc:graphicFrameChg chg="modGraphic">
          <ac:chgData name="Carl Khyncer Bhryn YURONG" userId="S::c.d.yurong@cqumail.com::6aaab663-93f0-4f59-b2ff-aefcb742bcfd" providerId="AD" clId="Web-{59E972A6-7BC7-711C-2EE3-8ADC3C159C15}" dt="2024-04-22T11:43:32.030" v="291"/>
          <ac:graphicFrameMkLst>
            <pc:docMk/>
            <pc:sldMk cId="2583287433" sldId="274"/>
            <ac:graphicFrameMk id="3" creationId="{3F24CB52-7A3C-E78B-C508-0DE78520C3F0}"/>
          </ac:graphicFrameMkLst>
        </pc:graphicFrameChg>
      </pc:sldChg>
      <pc:sldChg chg="modSp add replId">
        <pc:chgData name="Carl Khyncer Bhryn YURONG" userId="S::c.d.yurong@cqumail.com::6aaab663-93f0-4f59-b2ff-aefcb742bcfd" providerId="AD" clId="Web-{59E972A6-7BC7-711C-2EE3-8ADC3C159C15}" dt="2024-04-22T11:27:55.260" v="220" actId="1076"/>
        <pc:sldMkLst>
          <pc:docMk/>
          <pc:sldMk cId="2000577292" sldId="275"/>
        </pc:sldMkLst>
        <pc:spChg chg="mod">
          <ac:chgData name="Carl Khyncer Bhryn YURONG" userId="S::c.d.yurong@cqumail.com::6aaab663-93f0-4f59-b2ff-aefcb742bcfd" providerId="AD" clId="Web-{59E972A6-7BC7-711C-2EE3-8ADC3C159C15}" dt="2024-04-22T11:27:55.260" v="220" actId="1076"/>
          <ac:spMkLst>
            <pc:docMk/>
            <pc:sldMk cId="2000577292" sldId="275"/>
            <ac:spMk id="2" creationId="{6EBB0680-1624-1C79-514A-A99F641F5FAB}"/>
          </ac:spMkLst>
        </pc:spChg>
      </pc:sldChg>
      <pc:sldChg chg="add del replId">
        <pc:chgData name="Carl Khyncer Bhryn YURONG" userId="S::c.d.yurong@cqumail.com::6aaab663-93f0-4f59-b2ff-aefcb742bcfd" providerId="AD" clId="Web-{59E972A6-7BC7-711C-2EE3-8ADC3C159C15}" dt="2024-04-22T11:16:49.886" v="98"/>
        <pc:sldMkLst>
          <pc:docMk/>
          <pc:sldMk cId="4178828495" sldId="275"/>
        </pc:sldMkLst>
      </pc:sldChg>
    </pc:docChg>
  </pc:docChgLst>
  <pc:docChgLst>
    <pc:chgData name="Krishan Himesh Abeyrathne Tennakoon Mudiyanselage" userId="38a18bae-5425-4d71-bc55-135480b4c3f6" providerId="ADAL" clId="{9D178836-8FB8-4BE9-9F88-55365C24D437}"/>
    <pc:docChg chg="undo custSel addSld delSld modSld sldOrd">
      <pc:chgData name="Krishan Himesh Abeyrathne Tennakoon Mudiyanselage" userId="38a18bae-5425-4d71-bc55-135480b4c3f6" providerId="ADAL" clId="{9D178836-8FB8-4BE9-9F88-55365C24D437}" dt="2024-04-25T15:00:48.721" v="3388" actId="14100"/>
      <pc:docMkLst>
        <pc:docMk/>
      </pc:docMkLst>
      <pc:sldChg chg="modSp mod">
        <pc:chgData name="Krishan Himesh Abeyrathne Tennakoon Mudiyanselage" userId="38a18bae-5425-4d71-bc55-135480b4c3f6" providerId="ADAL" clId="{9D178836-8FB8-4BE9-9F88-55365C24D437}" dt="2024-04-25T12:07:03.646" v="3319" actId="313"/>
        <pc:sldMkLst>
          <pc:docMk/>
          <pc:sldMk cId="1758473031" sldId="257"/>
        </pc:sldMkLst>
        <pc:spChg chg="mod">
          <ac:chgData name="Krishan Himesh Abeyrathne Tennakoon Mudiyanselage" userId="38a18bae-5425-4d71-bc55-135480b4c3f6" providerId="ADAL" clId="{9D178836-8FB8-4BE9-9F88-55365C24D437}" dt="2024-04-25T12:07:03.646" v="3319" actId="313"/>
          <ac:spMkLst>
            <pc:docMk/>
            <pc:sldMk cId="1758473031" sldId="257"/>
            <ac:spMk id="3" creationId="{4D4C8D6C-1391-6742-346D-25A81E99691B}"/>
          </ac:spMkLst>
        </pc:spChg>
      </pc:sldChg>
      <pc:sldChg chg="modSp mod">
        <pc:chgData name="Krishan Himesh Abeyrathne Tennakoon Mudiyanselage" userId="38a18bae-5425-4d71-bc55-135480b4c3f6" providerId="ADAL" clId="{9D178836-8FB8-4BE9-9F88-55365C24D437}" dt="2024-04-25T12:07:13.669" v="3323" actId="5793"/>
        <pc:sldMkLst>
          <pc:docMk/>
          <pc:sldMk cId="2583162654" sldId="258"/>
        </pc:sldMkLst>
        <pc:spChg chg="mod">
          <ac:chgData name="Krishan Himesh Abeyrathne Tennakoon Mudiyanselage" userId="38a18bae-5425-4d71-bc55-135480b4c3f6" providerId="ADAL" clId="{9D178836-8FB8-4BE9-9F88-55365C24D437}" dt="2024-04-25T12:07:13.669" v="3323" actId="5793"/>
          <ac:spMkLst>
            <pc:docMk/>
            <pc:sldMk cId="2583162654" sldId="258"/>
            <ac:spMk id="2" creationId="{B68FDCAE-DA6E-6855-E086-841490244905}"/>
          </ac:spMkLst>
        </pc:spChg>
      </pc:sldChg>
      <pc:sldChg chg="modSp mod">
        <pc:chgData name="Krishan Himesh Abeyrathne Tennakoon Mudiyanselage" userId="38a18bae-5425-4d71-bc55-135480b4c3f6" providerId="ADAL" clId="{9D178836-8FB8-4BE9-9F88-55365C24D437}" dt="2024-04-25T12:07:21.251" v="3326" actId="313"/>
        <pc:sldMkLst>
          <pc:docMk/>
          <pc:sldMk cId="1396497924" sldId="259"/>
        </pc:sldMkLst>
        <pc:spChg chg="mod">
          <ac:chgData name="Krishan Himesh Abeyrathne Tennakoon Mudiyanselage" userId="38a18bae-5425-4d71-bc55-135480b4c3f6" providerId="ADAL" clId="{9D178836-8FB8-4BE9-9F88-55365C24D437}" dt="2024-04-25T12:07:21.251" v="3326" actId="313"/>
          <ac:spMkLst>
            <pc:docMk/>
            <pc:sldMk cId="1396497924" sldId="259"/>
            <ac:spMk id="2" creationId="{1BB89D04-DA93-AC0B-7234-14F4D3A417F4}"/>
          </ac:spMkLst>
        </pc:spChg>
      </pc:sldChg>
      <pc:sldChg chg="addSp delSp modSp mod ord setBg delDesignElem">
        <pc:chgData name="Krishan Himesh Abeyrathne Tennakoon Mudiyanselage" userId="38a18bae-5425-4d71-bc55-135480b4c3f6" providerId="ADAL" clId="{9D178836-8FB8-4BE9-9F88-55365C24D437}" dt="2024-04-23T05:43:34.882" v="1091" actId="26606"/>
        <pc:sldMkLst>
          <pc:docMk/>
          <pc:sldMk cId="1695704621" sldId="261"/>
        </pc:sldMkLst>
        <pc:spChg chg="mod">
          <ac:chgData name="Krishan Himesh Abeyrathne Tennakoon Mudiyanselage" userId="38a18bae-5425-4d71-bc55-135480b4c3f6" providerId="ADAL" clId="{9D178836-8FB8-4BE9-9F88-55365C24D437}" dt="2024-04-23T05:43:34.882" v="1091" actId="26606"/>
          <ac:spMkLst>
            <pc:docMk/>
            <pc:sldMk cId="1695704621" sldId="261"/>
            <ac:spMk id="2" creationId="{3529FA95-4E5C-CA05-A124-B5010AC451C6}"/>
          </ac:spMkLst>
        </pc:spChg>
        <pc:spChg chg="add del">
          <ac:chgData name="Krishan Himesh Abeyrathne Tennakoon Mudiyanselage" userId="38a18bae-5425-4d71-bc55-135480b4c3f6" providerId="ADAL" clId="{9D178836-8FB8-4BE9-9F88-55365C24D437}" dt="2024-04-23T05:43:34.882" v="1091" actId="26606"/>
          <ac:spMkLst>
            <pc:docMk/>
            <pc:sldMk cId="1695704621" sldId="261"/>
            <ac:spMk id="5" creationId="{0DC895F7-4E59-40FB-87DD-ACE47F94C143}"/>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8" creationId="{C1DD1A8A-57D5-4A81-AD04-532B043C5611}"/>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9" creationId="{0671A8AE-40A1-4631-A6B8-581AFF065482}"/>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10" creationId="{007891EC-4501-44ED-A8C8-B11B6DB767AB}"/>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1" creationId="{AB58EF07-17C2-48CF-ABB0-EEF1F17CB8F0}"/>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3" creationId="{AF2F604E-43BE-4DC3-B983-E071523364F8}"/>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5" creationId="{08C9B587-E65E-4B52-B37C-ABEBB6E87928}"/>
          </ac:spMkLst>
        </pc:spChg>
        <pc:picChg chg="add del mod">
          <ac:chgData name="Krishan Himesh Abeyrathne Tennakoon Mudiyanselage" userId="38a18bae-5425-4d71-bc55-135480b4c3f6" providerId="ADAL" clId="{9D178836-8FB8-4BE9-9F88-55365C24D437}" dt="2024-04-22T08:14:27.208" v="26" actId="26606"/>
          <ac:picMkLst>
            <pc:docMk/>
            <pc:sldMk cId="1695704621" sldId="261"/>
            <ac:picMk id="4" creationId="{BF9E0A70-79C7-52D9-947C-40401110158E}"/>
          </ac:picMkLst>
        </pc:picChg>
        <pc:picChg chg="add mod ord">
          <ac:chgData name="Krishan Himesh Abeyrathne Tennakoon Mudiyanselage" userId="38a18bae-5425-4d71-bc55-135480b4c3f6" providerId="ADAL" clId="{9D178836-8FB8-4BE9-9F88-55365C24D437}" dt="2024-04-23T05:43:34.882" v="1091" actId="26606"/>
          <ac:picMkLst>
            <pc:docMk/>
            <pc:sldMk cId="1695704621" sldId="261"/>
            <ac:picMk id="6" creationId="{AACB098B-5934-DF26-59A6-F85672B14D62}"/>
          </ac:picMkLst>
        </pc:picChg>
        <pc:picChg chg="add del">
          <ac:chgData name="Krishan Himesh Abeyrathne Tennakoon Mudiyanselage" userId="38a18bae-5425-4d71-bc55-135480b4c3f6" providerId="ADAL" clId="{9D178836-8FB8-4BE9-9F88-55365C24D437}" dt="2024-04-23T05:43:34.882" v="1091" actId="26606"/>
          <ac:picMkLst>
            <pc:docMk/>
            <pc:sldMk cId="1695704621" sldId="261"/>
            <ac:picMk id="7" creationId="{1A4C720E-710D-44F8-A8D7-2BAA61E1814B}"/>
          </ac:picMkLst>
        </pc:picChg>
        <pc:picChg chg="add">
          <ac:chgData name="Krishan Himesh Abeyrathne Tennakoon Mudiyanselage" userId="38a18bae-5425-4d71-bc55-135480b4c3f6" providerId="ADAL" clId="{9D178836-8FB8-4BE9-9F88-55365C24D437}" dt="2024-04-23T05:43:34.882" v="1091" actId="26606"/>
          <ac:picMkLst>
            <pc:docMk/>
            <pc:sldMk cId="1695704621" sldId="261"/>
            <ac:picMk id="12" creationId="{D1CEED38-66FC-4D91-86AF-A99BDCEF96AB}"/>
          </ac:picMkLst>
        </pc:picChg>
      </pc:sldChg>
      <pc:sldChg chg="modSp mod ord">
        <pc:chgData name="Krishan Himesh Abeyrathne Tennakoon Mudiyanselage" userId="38a18bae-5425-4d71-bc55-135480b4c3f6" providerId="ADAL" clId="{9D178836-8FB8-4BE9-9F88-55365C24D437}" dt="2024-04-24T09:29:16.026" v="1689" actId="20577"/>
        <pc:sldMkLst>
          <pc:docMk/>
          <pc:sldMk cId="3758839344" sldId="262"/>
        </pc:sldMkLst>
        <pc:spChg chg="mod">
          <ac:chgData name="Krishan Himesh Abeyrathne Tennakoon Mudiyanselage" userId="38a18bae-5425-4d71-bc55-135480b4c3f6" providerId="ADAL" clId="{9D178836-8FB8-4BE9-9F88-55365C24D437}" dt="2024-04-24T09:29:16.026" v="1689" actId="20577"/>
          <ac:spMkLst>
            <pc:docMk/>
            <pc:sldMk cId="3758839344" sldId="262"/>
            <ac:spMk id="2" creationId="{6EBB0680-1624-1C79-514A-A99F641F5FAB}"/>
          </ac:spMkLst>
        </pc:spChg>
        <pc:picChg chg="mod">
          <ac:chgData name="Krishan Himesh Abeyrathne Tennakoon Mudiyanselage" userId="38a18bae-5425-4d71-bc55-135480b4c3f6" providerId="ADAL" clId="{9D178836-8FB8-4BE9-9F88-55365C24D437}" dt="2024-04-22T08:16:24.770" v="48"/>
          <ac:picMkLst>
            <pc:docMk/>
            <pc:sldMk cId="3758839344" sldId="262"/>
            <ac:picMk id="5" creationId="{874352B6-D2AC-C5C7-CEF7-8BA9CD49F11C}"/>
          </ac:picMkLst>
        </pc:picChg>
      </pc:sldChg>
      <pc:sldChg chg="modSp mod">
        <pc:chgData name="Krishan Himesh Abeyrathne Tennakoon Mudiyanselage" userId="38a18bae-5425-4d71-bc55-135480b4c3f6" providerId="ADAL" clId="{9D178836-8FB8-4BE9-9F88-55365C24D437}" dt="2024-04-22T10:05:50.879" v="58" actId="20577"/>
        <pc:sldMkLst>
          <pc:docMk/>
          <pc:sldMk cId="705742561" sldId="263"/>
        </pc:sldMkLst>
        <pc:spChg chg="mod">
          <ac:chgData name="Krishan Himesh Abeyrathne Tennakoon Mudiyanselage" userId="38a18bae-5425-4d71-bc55-135480b4c3f6" providerId="ADAL" clId="{9D178836-8FB8-4BE9-9F88-55365C24D437}" dt="2024-04-22T10:05:50.879" v="58" actId="20577"/>
          <ac:spMkLst>
            <pc:docMk/>
            <pc:sldMk cId="705742561" sldId="263"/>
            <ac:spMk id="2" creationId="{6EBB0680-1624-1C79-514A-A99F641F5FAB}"/>
          </ac:spMkLst>
        </pc:spChg>
      </pc:sldChg>
      <pc:sldChg chg="addSp delSp modSp mod setBg addAnim">
        <pc:chgData name="Krishan Himesh Abeyrathne Tennakoon Mudiyanselage" userId="38a18bae-5425-4d71-bc55-135480b4c3f6" providerId="ADAL" clId="{9D178836-8FB8-4BE9-9F88-55365C24D437}" dt="2024-04-24T09:28:44.635" v="1642" actId="20577"/>
        <pc:sldMkLst>
          <pc:docMk/>
          <pc:sldMk cId="3208023015" sldId="264"/>
        </pc:sldMkLst>
        <pc:spChg chg="mod">
          <ac:chgData name="Krishan Himesh Abeyrathne Tennakoon Mudiyanselage" userId="38a18bae-5425-4d71-bc55-135480b4c3f6" providerId="ADAL" clId="{9D178836-8FB8-4BE9-9F88-55365C24D437}" dt="2024-04-24T09:28:44.635" v="1642" actId="20577"/>
          <ac:spMkLst>
            <pc:docMk/>
            <pc:sldMk cId="3208023015" sldId="264"/>
            <ac:spMk id="2" creationId="{6EBB0680-1624-1C79-514A-A99F641F5FAB}"/>
          </ac:spMkLst>
        </pc:spChg>
        <pc:picChg chg="add mod ord">
          <ac:chgData name="Krishan Himesh Abeyrathne Tennakoon Mudiyanselage" userId="38a18bae-5425-4d71-bc55-135480b4c3f6" providerId="ADAL" clId="{9D178836-8FB8-4BE9-9F88-55365C24D437}" dt="2024-04-24T00:01:02.034" v="1536" actId="26606"/>
          <ac:picMkLst>
            <pc:docMk/>
            <pc:sldMk cId="3208023015" sldId="264"/>
            <ac:picMk id="5" creationId="{CE5DEB7E-1A54-70B5-61AB-05A3C782E325}"/>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8" creationId="{9F6D95BA-5DEA-4969-83AE-052DB82DC8AB}"/>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10" creationId="{D1CEED38-66FC-4D91-86AF-A99BDCEF96AB}"/>
          </ac:picMkLst>
        </pc:picChg>
        <pc:picChg chg="add">
          <ac:chgData name="Krishan Himesh Abeyrathne Tennakoon Mudiyanselage" userId="38a18bae-5425-4d71-bc55-135480b4c3f6" providerId="ADAL" clId="{9D178836-8FB8-4BE9-9F88-55365C24D437}" dt="2024-04-24T00:01:02.034" v="1536" actId="26606"/>
          <ac:picMkLst>
            <pc:docMk/>
            <pc:sldMk cId="3208023015" sldId="264"/>
            <ac:picMk id="15" creationId="{6AF6706C-CF07-43A1-BCC4-CBA5D33820DA}"/>
          </ac:picMkLst>
        </pc:picChg>
      </pc:sldChg>
      <pc:sldChg chg="addSp delSp modSp new mod ord setBg modClrScheme chgLayout">
        <pc:chgData name="Krishan Himesh Abeyrathne Tennakoon Mudiyanselage" userId="38a18bae-5425-4d71-bc55-135480b4c3f6" providerId="ADAL" clId="{9D178836-8FB8-4BE9-9F88-55365C24D437}" dt="2024-04-23T06:25:34.929" v="1523" actId="20577"/>
        <pc:sldMkLst>
          <pc:docMk/>
          <pc:sldMk cId="3818156498" sldId="265"/>
        </pc:sldMkLst>
        <pc:spChg chg="mod ord">
          <ac:chgData name="Krishan Himesh Abeyrathne Tennakoon Mudiyanselage" userId="38a18bae-5425-4d71-bc55-135480b4c3f6" providerId="ADAL" clId="{9D178836-8FB8-4BE9-9F88-55365C24D437}" dt="2024-04-23T06:25:34.929" v="1523" actId="20577"/>
          <ac:spMkLst>
            <pc:docMk/>
            <pc:sldMk cId="3818156498" sldId="265"/>
            <ac:spMk id="2" creationId="{4E45461E-6338-F477-9109-5EDBA16B313B}"/>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3" creationId="{67B6278C-8083-6A62-4283-0882118FE0C6}"/>
          </ac:spMkLst>
        </pc:spChg>
        <pc:spChg chg="del">
          <ac:chgData name="Krishan Himesh Abeyrathne Tennakoon Mudiyanselage" userId="38a18bae-5425-4d71-bc55-135480b4c3f6" providerId="ADAL" clId="{9D178836-8FB8-4BE9-9F88-55365C24D437}" dt="2024-04-22T10:07:40.985" v="137" actId="22"/>
          <ac:spMkLst>
            <pc:docMk/>
            <pc:sldMk cId="3818156498" sldId="265"/>
            <ac:spMk id="3" creationId="{A5A64482-66A3-8D7D-3615-F2F799E165C0}"/>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4" creationId="{543C46FC-1416-5FF5-A68F-67253EA4C19C}"/>
          </ac:spMkLst>
        </pc:spChg>
        <pc:spChg chg="add del">
          <ac:chgData name="Krishan Himesh Abeyrathne Tennakoon Mudiyanselage" userId="38a18bae-5425-4d71-bc55-135480b4c3f6" providerId="ADAL" clId="{9D178836-8FB8-4BE9-9F88-55365C24D437}" dt="2024-04-22T10:06:06.653" v="63" actId="22"/>
          <ac:spMkLst>
            <pc:docMk/>
            <pc:sldMk cId="3818156498" sldId="265"/>
            <ac:spMk id="5" creationId="{B2907CB4-A833-3B0A-E016-8B9BAC3DCA4F}"/>
          </ac:spMkLst>
        </pc:spChg>
        <pc:spChg chg="add mod">
          <ac:chgData name="Krishan Himesh Abeyrathne Tennakoon Mudiyanselage" userId="38a18bae-5425-4d71-bc55-135480b4c3f6" providerId="ADAL" clId="{9D178836-8FB8-4BE9-9F88-55365C24D437}" dt="2024-04-23T06:25:29.473" v="1520" actId="20577"/>
          <ac:spMkLst>
            <pc:docMk/>
            <pc:sldMk cId="3818156498" sldId="265"/>
            <ac:spMk id="11" creationId="{580CD16E-F263-9AFB-2645-8F17603F1230}"/>
          </ac:spMkLst>
        </pc:spChg>
        <pc:picChg chg="add mod">
          <ac:chgData name="Krishan Himesh Abeyrathne Tennakoon Mudiyanselage" userId="38a18bae-5425-4d71-bc55-135480b4c3f6" providerId="ADAL" clId="{9D178836-8FB8-4BE9-9F88-55365C24D437}" dt="2024-04-23T06:24:28.305" v="1384" actId="1076"/>
          <ac:picMkLst>
            <pc:docMk/>
            <pc:sldMk cId="3818156498" sldId="265"/>
            <ac:picMk id="6" creationId="{9B020321-9E67-E53D-E078-21ECCC45D105}"/>
          </ac:picMkLst>
        </pc:picChg>
        <pc:picChg chg="add del mod ord">
          <ac:chgData name="Krishan Himesh Abeyrathne Tennakoon Mudiyanselage" userId="38a18bae-5425-4d71-bc55-135480b4c3f6" providerId="ADAL" clId="{9D178836-8FB8-4BE9-9F88-55365C24D437}" dt="2024-04-23T06:24:23.335" v="1383" actId="478"/>
          <ac:picMkLst>
            <pc:docMk/>
            <pc:sldMk cId="3818156498" sldId="265"/>
            <ac:picMk id="7" creationId="{68DA85A9-20EC-06C2-0D3E-79347EFF6DE0}"/>
          </ac:picMkLst>
        </pc:picChg>
      </pc:sldChg>
      <pc:sldChg chg="addSp delSp modSp add mod ord setBg">
        <pc:chgData name="Krishan Himesh Abeyrathne Tennakoon Mudiyanselage" userId="38a18bae-5425-4d71-bc55-135480b4c3f6" providerId="ADAL" clId="{9D178836-8FB8-4BE9-9F88-55365C24D437}" dt="2024-04-23T06:24:06.761" v="1380" actId="20577"/>
        <pc:sldMkLst>
          <pc:docMk/>
          <pc:sldMk cId="3824356788" sldId="266"/>
        </pc:sldMkLst>
        <pc:spChg chg="mod">
          <ac:chgData name="Krishan Himesh Abeyrathne Tennakoon Mudiyanselage" userId="38a18bae-5425-4d71-bc55-135480b4c3f6" providerId="ADAL" clId="{9D178836-8FB8-4BE9-9F88-55365C24D437}" dt="2024-04-23T06:24:06.761" v="1380" actId="20577"/>
          <ac:spMkLst>
            <pc:docMk/>
            <pc:sldMk cId="3824356788" sldId="266"/>
            <ac:spMk id="2" creationId="{3529FA95-4E5C-CA05-A124-B5010AC451C6}"/>
          </ac:spMkLst>
        </pc:spChg>
        <pc:spChg chg="add del">
          <ac:chgData name="Krishan Himesh Abeyrathne Tennakoon Mudiyanselage" userId="38a18bae-5425-4d71-bc55-135480b4c3f6" providerId="ADAL" clId="{9D178836-8FB8-4BE9-9F88-55365C24D437}" dt="2024-04-23T05:36:12.912" v="805" actId="26606"/>
          <ac:spMkLst>
            <pc:docMk/>
            <pc:sldMk cId="3824356788" sldId="266"/>
            <ac:spMk id="7" creationId="{3D1E5586-8BB5-40F6-96C3-2E87DD7CE5CD}"/>
          </ac:spMkLst>
        </pc:spChg>
        <pc:spChg chg="add del">
          <ac:chgData name="Krishan Himesh Abeyrathne Tennakoon Mudiyanselage" userId="38a18bae-5425-4d71-bc55-135480b4c3f6" providerId="ADAL" clId="{9D178836-8FB8-4BE9-9F88-55365C24D437}" dt="2024-04-23T05:36:06.164" v="802" actId="26606"/>
          <ac:spMkLst>
            <pc:docMk/>
            <pc:sldMk cId="3824356788" sldId="266"/>
            <ac:spMk id="14" creationId="{3D1E5586-8BB5-40F6-96C3-2E87DD7CE5CD}"/>
          </ac:spMkLst>
        </pc:spChg>
        <pc:spChg chg="add del">
          <ac:chgData name="Krishan Himesh Abeyrathne Tennakoon Mudiyanselage" userId="38a18bae-5425-4d71-bc55-135480b4c3f6" providerId="ADAL" clId="{9D178836-8FB8-4BE9-9F88-55365C24D437}" dt="2024-04-23T05:36:04.077" v="798" actId="26606"/>
          <ac:spMkLst>
            <pc:docMk/>
            <pc:sldMk cId="3824356788" sldId="266"/>
            <ac:spMk id="15" creationId="{0DC895F7-4E59-40FB-87DD-ACE47F94C143}"/>
          </ac:spMkLst>
        </pc:spChg>
        <pc:spChg chg="add del">
          <ac:chgData name="Krishan Himesh Abeyrathne Tennakoon Mudiyanselage" userId="38a18bae-5425-4d71-bc55-135480b4c3f6" providerId="ADAL" clId="{9D178836-8FB8-4BE9-9F88-55365C24D437}" dt="2024-04-23T05:36:05.089" v="800" actId="26606"/>
          <ac:spMkLst>
            <pc:docMk/>
            <pc:sldMk cId="3824356788" sldId="266"/>
            <ac:spMk id="19" creationId="{5CEE3B40-0719-467B-A4F7-B7D14A4AC8D6}"/>
          </ac:spMkLst>
        </pc:spChg>
        <pc:picChg chg="add del">
          <ac:chgData name="Krishan Himesh Abeyrathne Tennakoon Mudiyanselage" userId="38a18bae-5425-4d71-bc55-135480b4c3f6" providerId="ADAL" clId="{9D178836-8FB8-4BE9-9F88-55365C24D437}" dt="2024-04-23T05:36:04.077" v="798" actId="26606"/>
          <ac:picMkLst>
            <pc:docMk/>
            <pc:sldMk cId="3824356788" sldId="266"/>
            <ac:picMk id="11" creationId="{33AF9689-4E23-F522-7E29-7DB1A4A475E8}"/>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2" creationId="{3D2DA551-1809-4E14-8B05-BDB48CB016D0}"/>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3" creationId="{D1CEED38-66FC-4D91-86AF-A99BDCEF96AB}"/>
          </ac:picMkLst>
        </pc:picChg>
        <pc:picChg chg="add del">
          <ac:chgData name="Krishan Himesh Abeyrathne Tennakoon Mudiyanselage" userId="38a18bae-5425-4d71-bc55-135480b4c3f6" providerId="ADAL" clId="{9D178836-8FB8-4BE9-9F88-55365C24D437}" dt="2024-04-23T05:36:04.077" v="798" actId="26606"/>
          <ac:picMkLst>
            <pc:docMk/>
            <pc:sldMk cId="3824356788" sldId="266"/>
            <ac:picMk id="17" creationId="{1A4C720E-710D-44F8-A8D7-2BAA61E1814B}"/>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0" creationId="{57FA8F7C-FE60-FA5A-1EDB-78E7034E0416}"/>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1" creationId="{8D2D1CDE-6BAA-430B-9048-78C5BBF8CF23}"/>
          </ac:picMkLst>
        </pc:picChg>
        <pc:cxnChg chg="add del">
          <ac:chgData name="Krishan Himesh Abeyrathne Tennakoon Mudiyanselage" userId="38a18bae-5425-4d71-bc55-135480b4c3f6" providerId="ADAL" clId="{9D178836-8FB8-4BE9-9F88-55365C24D437}" dt="2024-04-23T05:36:12.912" v="805" actId="26606"/>
          <ac:cxnSpMkLst>
            <pc:docMk/>
            <pc:sldMk cId="3824356788" sldId="266"/>
            <ac:cxnSpMk id="9" creationId="{8A832D40-B9E2-4CE7-9E0A-B35591EA2035}"/>
          </ac:cxnSpMkLst>
        </pc:cxnChg>
        <pc:cxnChg chg="add del">
          <ac:chgData name="Krishan Himesh Abeyrathne Tennakoon Mudiyanselage" userId="38a18bae-5425-4d71-bc55-135480b4c3f6" providerId="ADAL" clId="{9D178836-8FB8-4BE9-9F88-55365C24D437}" dt="2024-04-23T05:36:06.164" v="802" actId="26606"/>
          <ac:cxnSpMkLst>
            <pc:docMk/>
            <pc:sldMk cId="3824356788" sldId="266"/>
            <ac:cxnSpMk id="16" creationId="{8A832D40-B9E2-4CE7-9E0A-B35591EA2035}"/>
          </ac:cxnSpMkLst>
        </pc:cxnChg>
      </pc:sldChg>
      <pc:sldChg chg="addSp delSp modSp new mod">
        <pc:chgData name="Krishan Himesh Abeyrathne Tennakoon Mudiyanselage" userId="38a18bae-5425-4d71-bc55-135480b4c3f6" providerId="ADAL" clId="{9D178836-8FB8-4BE9-9F88-55365C24D437}" dt="2024-04-23T05:36:44.021" v="809" actId="1076"/>
        <pc:sldMkLst>
          <pc:docMk/>
          <pc:sldMk cId="2478940474" sldId="267"/>
        </pc:sldMkLst>
        <pc:spChg chg="del mod">
          <ac:chgData name="Krishan Himesh Abeyrathne Tennakoon Mudiyanselage" userId="38a18bae-5425-4d71-bc55-135480b4c3f6" providerId="ADAL" clId="{9D178836-8FB8-4BE9-9F88-55365C24D437}" dt="2024-04-23T05:31:00.151" v="401" actId="478"/>
          <ac:spMkLst>
            <pc:docMk/>
            <pc:sldMk cId="2478940474" sldId="267"/>
            <ac:spMk id="2" creationId="{8A862D8E-71E1-D111-BDE9-EBD8D0924ABA}"/>
          </ac:spMkLst>
        </pc:spChg>
        <pc:spChg chg="del">
          <ac:chgData name="Krishan Himesh Abeyrathne Tennakoon Mudiyanselage" userId="38a18bae-5425-4d71-bc55-135480b4c3f6" providerId="ADAL" clId="{9D178836-8FB8-4BE9-9F88-55365C24D437}" dt="2024-04-22T10:12:12.426" v="166" actId="22"/>
          <ac:spMkLst>
            <pc:docMk/>
            <pc:sldMk cId="2478940474" sldId="267"/>
            <ac:spMk id="3" creationId="{C29EBA5F-DF02-3D33-9E47-B1C1B4029D4E}"/>
          </ac:spMkLst>
        </pc:spChg>
        <pc:picChg chg="add mod ord">
          <ac:chgData name="Krishan Himesh Abeyrathne Tennakoon Mudiyanselage" userId="38a18bae-5425-4d71-bc55-135480b4c3f6" providerId="ADAL" clId="{9D178836-8FB8-4BE9-9F88-55365C24D437}" dt="2024-04-23T05:36:44.021" v="809" actId="1076"/>
          <ac:picMkLst>
            <pc:docMk/>
            <pc:sldMk cId="2478940474" sldId="267"/>
            <ac:picMk id="5" creationId="{3E40887E-F389-847E-2BFF-7FC7EAB88E00}"/>
          </ac:picMkLst>
        </pc:picChg>
      </pc:sldChg>
      <pc:sldChg chg="addSp delSp modSp new mod">
        <pc:chgData name="Krishan Himesh Abeyrathne Tennakoon Mudiyanselage" userId="38a18bae-5425-4d71-bc55-135480b4c3f6" providerId="ADAL" clId="{9D178836-8FB8-4BE9-9F88-55365C24D437}" dt="2024-04-22T10:25:20.227" v="171" actId="22"/>
        <pc:sldMkLst>
          <pc:docMk/>
          <pc:sldMk cId="341503055" sldId="268"/>
        </pc:sldMkLst>
        <pc:spChg chg="del">
          <ac:chgData name="Krishan Himesh Abeyrathne Tennakoon Mudiyanselage" userId="38a18bae-5425-4d71-bc55-135480b4c3f6" providerId="ADAL" clId="{9D178836-8FB8-4BE9-9F88-55365C24D437}" dt="2024-04-22T10:24:56.033" v="169" actId="22"/>
          <ac:spMkLst>
            <pc:docMk/>
            <pc:sldMk cId="341503055" sldId="268"/>
            <ac:spMk id="3" creationId="{3EA03261-CB8E-0FBA-54A9-4ADEB6F1FC12}"/>
          </ac:spMkLst>
        </pc:spChg>
        <pc:picChg chg="add mod ord">
          <ac:chgData name="Krishan Himesh Abeyrathne Tennakoon Mudiyanselage" userId="38a18bae-5425-4d71-bc55-135480b4c3f6" providerId="ADAL" clId="{9D178836-8FB8-4BE9-9F88-55365C24D437}" dt="2024-04-22T10:24:56.033" v="169" actId="22"/>
          <ac:picMkLst>
            <pc:docMk/>
            <pc:sldMk cId="341503055" sldId="268"/>
            <ac:picMk id="5" creationId="{5D9F3803-85A5-7F26-6C68-88472745CE39}"/>
          </ac:picMkLst>
        </pc:picChg>
        <pc:picChg chg="add del">
          <ac:chgData name="Krishan Himesh Abeyrathne Tennakoon Mudiyanselage" userId="38a18bae-5425-4d71-bc55-135480b4c3f6" providerId="ADAL" clId="{9D178836-8FB8-4BE9-9F88-55365C24D437}" dt="2024-04-22T10:25:20.227" v="171" actId="22"/>
          <ac:picMkLst>
            <pc:docMk/>
            <pc:sldMk cId="341503055" sldId="268"/>
            <ac:picMk id="7" creationId="{E103C9FA-741D-4442-66DD-D5692F98ACC1}"/>
          </ac:picMkLst>
        </pc:picChg>
      </pc:sldChg>
      <pc:sldChg chg="addSp delSp modSp new mod">
        <pc:chgData name="Krishan Himesh Abeyrathne Tennakoon Mudiyanselage" userId="38a18bae-5425-4d71-bc55-135480b4c3f6" providerId="ADAL" clId="{9D178836-8FB8-4BE9-9F88-55365C24D437}" dt="2024-04-22T10:25:24.598" v="174" actId="22"/>
        <pc:sldMkLst>
          <pc:docMk/>
          <pc:sldMk cId="2048807681" sldId="269"/>
        </pc:sldMkLst>
        <pc:spChg chg="del">
          <ac:chgData name="Krishan Himesh Abeyrathne Tennakoon Mudiyanselage" userId="38a18bae-5425-4d71-bc55-135480b4c3f6" providerId="ADAL" clId="{9D178836-8FB8-4BE9-9F88-55365C24D437}" dt="2024-04-22T10:25:24.598" v="174" actId="22"/>
          <ac:spMkLst>
            <pc:docMk/>
            <pc:sldMk cId="2048807681" sldId="269"/>
            <ac:spMk id="3" creationId="{643980B4-8A43-28A2-B62B-5F14BA53B213}"/>
          </ac:spMkLst>
        </pc:spChg>
        <pc:picChg chg="add del">
          <ac:chgData name="Krishan Himesh Abeyrathne Tennakoon Mudiyanselage" userId="38a18bae-5425-4d71-bc55-135480b4c3f6" providerId="ADAL" clId="{9D178836-8FB8-4BE9-9F88-55365C24D437}" dt="2024-04-22T10:25:23.137" v="173" actId="22"/>
          <ac:picMkLst>
            <pc:docMk/>
            <pc:sldMk cId="2048807681" sldId="269"/>
            <ac:picMk id="5" creationId="{5850D831-BB41-9770-B2A3-91EFF17F2F32}"/>
          </ac:picMkLst>
        </pc:picChg>
        <pc:picChg chg="add mod ord">
          <ac:chgData name="Krishan Himesh Abeyrathne Tennakoon Mudiyanselage" userId="38a18bae-5425-4d71-bc55-135480b4c3f6" providerId="ADAL" clId="{9D178836-8FB8-4BE9-9F88-55365C24D437}" dt="2024-04-22T10:25:24.598" v="174" actId="22"/>
          <ac:picMkLst>
            <pc:docMk/>
            <pc:sldMk cId="2048807681" sldId="269"/>
            <ac:picMk id="7" creationId="{34B5808A-9F58-8042-B318-387AE53F99BD}"/>
          </ac:picMkLst>
        </pc:picChg>
      </pc:sldChg>
      <pc:sldChg chg="addSp delSp modSp new mod">
        <pc:chgData name="Krishan Himesh Abeyrathne Tennakoon Mudiyanselage" userId="38a18bae-5425-4d71-bc55-135480b4c3f6" providerId="ADAL" clId="{9D178836-8FB8-4BE9-9F88-55365C24D437}" dt="2024-04-22T10:26:48.340" v="180"/>
        <pc:sldMkLst>
          <pc:docMk/>
          <pc:sldMk cId="4224478559" sldId="270"/>
        </pc:sldMkLst>
        <pc:spChg chg="del">
          <ac:chgData name="Krishan Himesh Abeyrathne Tennakoon Mudiyanselage" userId="38a18bae-5425-4d71-bc55-135480b4c3f6" providerId="ADAL" clId="{9D178836-8FB8-4BE9-9F88-55365C24D437}" dt="2024-04-22T10:26:48.340" v="180"/>
          <ac:spMkLst>
            <pc:docMk/>
            <pc:sldMk cId="4224478559" sldId="270"/>
            <ac:spMk id="3" creationId="{09774EE7-EAFC-E461-4FC5-5A72D1DAE7B5}"/>
          </ac:spMkLst>
        </pc:spChg>
        <pc:picChg chg="add del">
          <ac:chgData name="Krishan Himesh Abeyrathne Tennakoon Mudiyanselage" userId="38a18bae-5425-4d71-bc55-135480b4c3f6" providerId="ADAL" clId="{9D178836-8FB8-4BE9-9F88-55365C24D437}" dt="2024-04-22T10:26:46.573" v="179" actId="21"/>
          <ac:picMkLst>
            <pc:docMk/>
            <pc:sldMk cId="4224478559" sldId="270"/>
            <ac:picMk id="5" creationId="{7EEA720E-E222-A0DC-ADA5-C101F83D73F6}"/>
          </ac:picMkLst>
        </pc:picChg>
        <pc:picChg chg="add mod">
          <ac:chgData name="Krishan Himesh Abeyrathne Tennakoon Mudiyanselage" userId="38a18bae-5425-4d71-bc55-135480b4c3f6" providerId="ADAL" clId="{9D178836-8FB8-4BE9-9F88-55365C24D437}" dt="2024-04-22T10:26:48.340" v="180"/>
          <ac:picMkLst>
            <pc:docMk/>
            <pc:sldMk cId="4224478559" sldId="270"/>
            <ac:picMk id="6" creationId="{7EEA720E-E222-A0DC-ADA5-C101F83D73F6}"/>
          </ac:picMkLst>
        </pc:picChg>
      </pc:sldChg>
      <pc:sldChg chg="addSp delSp modSp new mod">
        <pc:chgData name="Krishan Himesh Abeyrathne Tennakoon Mudiyanselage" userId="38a18bae-5425-4d71-bc55-135480b4c3f6" providerId="ADAL" clId="{9D178836-8FB8-4BE9-9F88-55365C24D437}" dt="2024-04-22T10:26:43.880" v="178" actId="22"/>
        <pc:sldMkLst>
          <pc:docMk/>
          <pc:sldMk cId="2608140219" sldId="271"/>
        </pc:sldMkLst>
        <pc:spChg chg="del">
          <ac:chgData name="Krishan Himesh Abeyrathne Tennakoon Mudiyanselage" userId="38a18bae-5425-4d71-bc55-135480b4c3f6" providerId="ADAL" clId="{9D178836-8FB8-4BE9-9F88-55365C24D437}" dt="2024-04-22T10:26:43.880" v="178" actId="22"/>
          <ac:spMkLst>
            <pc:docMk/>
            <pc:sldMk cId="2608140219" sldId="271"/>
            <ac:spMk id="3" creationId="{F1C2D936-CDE5-E089-D96C-21FF65194C82}"/>
          </ac:spMkLst>
        </pc:spChg>
        <pc:picChg chg="add mod ord">
          <ac:chgData name="Krishan Himesh Abeyrathne Tennakoon Mudiyanselage" userId="38a18bae-5425-4d71-bc55-135480b4c3f6" providerId="ADAL" clId="{9D178836-8FB8-4BE9-9F88-55365C24D437}" dt="2024-04-22T10:26:43.880" v="178" actId="22"/>
          <ac:picMkLst>
            <pc:docMk/>
            <pc:sldMk cId="2608140219" sldId="271"/>
            <ac:picMk id="5" creationId="{CA7CDCDC-013A-471B-BCC6-406061583C5E}"/>
          </ac:picMkLst>
        </pc:picChg>
      </pc:sldChg>
      <pc:sldChg chg="modSp mod">
        <pc:chgData name="Krishan Himesh Abeyrathne Tennakoon Mudiyanselage" userId="38a18bae-5425-4d71-bc55-135480b4c3f6" providerId="ADAL" clId="{9D178836-8FB8-4BE9-9F88-55365C24D437}" dt="2024-04-24T09:29:07.176" v="1677" actId="20577"/>
        <pc:sldMkLst>
          <pc:docMk/>
          <pc:sldMk cId="2000577292" sldId="275"/>
        </pc:sldMkLst>
        <pc:spChg chg="mod">
          <ac:chgData name="Krishan Himesh Abeyrathne Tennakoon Mudiyanselage" userId="38a18bae-5425-4d71-bc55-135480b4c3f6" providerId="ADAL" clId="{9D178836-8FB8-4BE9-9F88-55365C24D437}" dt="2024-04-24T09:29:07.176" v="1677" actId="20577"/>
          <ac:spMkLst>
            <pc:docMk/>
            <pc:sldMk cId="2000577292" sldId="275"/>
            <ac:spMk id="2" creationId="{6EBB0680-1624-1C79-514A-A99F641F5FAB}"/>
          </ac:spMkLst>
        </pc:spChg>
      </pc:sldChg>
      <pc:sldChg chg="modSp mod">
        <pc:chgData name="Krishan Himesh Abeyrathne Tennakoon Mudiyanselage" userId="38a18bae-5425-4d71-bc55-135480b4c3f6" providerId="ADAL" clId="{9D178836-8FB8-4BE9-9F88-55365C24D437}" dt="2024-04-25T09:07:18.690" v="3178" actId="13926"/>
        <pc:sldMkLst>
          <pc:docMk/>
          <pc:sldMk cId="4144860909" sldId="276"/>
        </pc:sldMkLst>
        <pc:spChg chg="mod">
          <ac:chgData name="Krishan Himesh Abeyrathne Tennakoon Mudiyanselage" userId="38a18bae-5425-4d71-bc55-135480b4c3f6" providerId="ADAL" clId="{9D178836-8FB8-4BE9-9F88-55365C24D437}" dt="2024-04-25T09:07:18.690" v="3178" actId="13926"/>
          <ac:spMkLst>
            <pc:docMk/>
            <pc:sldMk cId="4144860909" sldId="276"/>
            <ac:spMk id="2" creationId="{6EBB0680-1624-1C79-514A-A99F641F5FAB}"/>
          </ac:spMkLst>
        </pc:spChg>
        <pc:graphicFrameChg chg="mod modGraphic">
          <ac:chgData name="Krishan Himesh Abeyrathne Tennakoon Mudiyanselage" userId="38a18bae-5425-4d71-bc55-135480b4c3f6" providerId="ADAL" clId="{9D178836-8FB8-4BE9-9F88-55365C24D437}" dt="2024-04-25T08:41:51.216" v="3128" actId="1076"/>
          <ac:graphicFrameMkLst>
            <pc:docMk/>
            <pc:sldMk cId="4144860909" sldId="276"/>
            <ac:graphicFrameMk id="3" creationId="{3F24CB52-7A3C-E78B-C508-0DE78520C3F0}"/>
          </ac:graphicFrameMkLst>
        </pc:graphicFrameChg>
      </pc:sldChg>
      <pc:sldChg chg="modSp mod">
        <pc:chgData name="Krishan Himesh Abeyrathne Tennakoon Mudiyanselage" userId="38a18bae-5425-4d71-bc55-135480b4c3f6" providerId="ADAL" clId="{9D178836-8FB8-4BE9-9F88-55365C24D437}" dt="2024-04-25T09:07:39.430" v="3180" actId="313"/>
        <pc:sldMkLst>
          <pc:docMk/>
          <pc:sldMk cId="1298905899" sldId="277"/>
        </pc:sldMkLst>
        <pc:spChg chg="mod">
          <ac:chgData name="Krishan Himesh Abeyrathne Tennakoon Mudiyanselage" userId="38a18bae-5425-4d71-bc55-135480b4c3f6" providerId="ADAL" clId="{9D178836-8FB8-4BE9-9F88-55365C24D437}" dt="2024-04-25T09:07:39.430" v="3180" actId="313"/>
          <ac:spMkLst>
            <pc:docMk/>
            <pc:sldMk cId="1298905899" sldId="277"/>
            <ac:spMk id="2" creationId="{6EBB0680-1624-1C79-514A-A99F641F5FAB}"/>
          </ac:spMkLst>
        </pc:spChg>
      </pc:sldChg>
      <pc:sldChg chg="addSp delSp modSp new mod setBg">
        <pc:chgData name="Krishan Himesh Abeyrathne Tennakoon Mudiyanselage" userId="38a18bae-5425-4d71-bc55-135480b4c3f6" providerId="ADAL" clId="{9D178836-8FB8-4BE9-9F88-55365C24D437}" dt="2024-04-25T02:53:21.733" v="2731" actId="1076"/>
        <pc:sldMkLst>
          <pc:docMk/>
          <pc:sldMk cId="3835386704" sldId="278"/>
        </pc:sldMkLst>
        <pc:spChg chg="mod">
          <ac:chgData name="Krishan Himesh Abeyrathne Tennakoon Mudiyanselage" userId="38a18bae-5425-4d71-bc55-135480b4c3f6" providerId="ADAL" clId="{9D178836-8FB8-4BE9-9F88-55365C24D437}" dt="2024-04-23T06:23:41.845" v="1357" actId="20577"/>
          <ac:spMkLst>
            <pc:docMk/>
            <pc:sldMk cId="3835386704" sldId="278"/>
            <ac:spMk id="2" creationId="{CF38718D-F72C-5818-3B36-9CFCAC1072A4}"/>
          </ac:spMkLst>
        </pc:spChg>
        <pc:spChg chg="del">
          <ac:chgData name="Krishan Himesh Abeyrathne Tennakoon Mudiyanselage" userId="38a18bae-5425-4d71-bc55-135480b4c3f6" providerId="ADAL" clId="{9D178836-8FB8-4BE9-9F88-55365C24D437}" dt="2024-04-23T05:28:52.086" v="184" actId="22"/>
          <ac:spMkLst>
            <pc:docMk/>
            <pc:sldMk cId="3835386704" sldId="278"/>
            <ac:spMk id="3" creationId="{7C8FFB08-C940-0360-4E10-68ECEB62CA28}"/>
          </ac:spMkLst>
        </pc:spChg>
        <pc:spChg chg="add mod">
          <ac:chgData name="Krishan Himesh Abeyrathne Tennakoon Mudiyanselage" userId="38a18bae-5425-4d71-bc55-135480b4c3f6" providerId="ADAL" clId="{9D178836-8FB8-4BE9-9F88-55365C24D437}" dt="2024-04-23T05:49:35.237" v="1269" actId="115"/>
          <ac:spMkLst>
            <pc:docMk/>
            <pc:sldMk cId="3835386704" sldId="278"/>
            <ac:spMk id="6" creationId="{4BD275F7-1EEA-C25E-C6DD-9842D47BA6D3}"/>
          </ac:spMkLst>
        </pc:spChg>
        <pc:spChg chg="add del">
          <ac:chgData name="Krishan Himesh Abeyrathne Tennakoon Mudiyanselage" userId="38a18bae-5425-4d71-bc55-135480b4c3f6" providerId="ADAL" clId="{9D178836-8FB8-4BE9-9F88-55365C24D437}" dt="2024-04-23T05:32:50.751" v="499" actId="26606"/>
          <ac:spMkLst>
            <pc:docMk/>
            <pc:sldMk cId="3835386704" sldId="278"/>
            <ac:spMk id="9" creationId="{87DA6F0D-CFBD-2229-3AE8-79AC24F58F37}"/>
          </ac:spMkLst>
        </pc:spChg>
        <pc:spChg chg="mod">
          <ac:chgData name="Krishan Himesh Abeyrathne Tennakoon Mudiyanselage" userId="38a18bae-5425-4d71-bc55-135480b4c3f6" providerId="ADAL" clId="{9D178836-8FB8-4BE9-9F88-55365C24D437}" dt="2024-04-25T02:53:21.733" v="2731" actId="1076"/>
          <ac:spMkLst>
            <pc:docMk/>
            <pc:sldMk cId="3835386704" sldId="278"/>
            <ac:spMk id="9" creationId="{F33D63D3-41AF-0ECC-AF86-9E54E128FC92}"/>
          </ac:spMkLst>
        </pc:spChg>
        <pc:picChg chg="add mod ord">
          <ac:chgData name="Krishan Himesh Abeyrathne Tennakoon Mudiyanselage" userId="38a18bae-5425-4d71-bc55-135480b4c3f6" providerId="ADAL" clId="{9D178836-8FB8-4BE9-9F88-55365C24D437}" dt="2024-04-23T05:32:53.614" v="500" actId="1076"/>
          <ac:picMkLst>
            <pc:docMk/>
            <pc:sldMk cId="3835386704" sldId="278"/>
            <ac:picMk id="5" creationId="{4C1ED98B-5E0C-69A7-744D-08E88680F4BE}"/>
          </ac:picMkLst>
        </pc:picChg>
      </pc:sldChg>
      <pc:sldChg chg="addSp delSp modSp new mod ord setBg addAnim delAnim chgLayout">
        <pc:chgData name="Krishan Himesh Abeyrathne Tennakoon Mudiyanselage" userId="38a18bae-5425-4d71-bc55-135480b4c3f6" providerId="ADAL" clId="{9D178836-8FB8-4BE9-9F88-55365C24D437}" dt="2024-04-23T05:52:47.257" v="1354" actId="207"/>
        <pc:sldMkLst>
          <pc:docMk/>
          <pc:sldMk cId="527182041" sldId="279"/>
        </pc:sldMkLst>
        <pc:spChg chg="del mod ord">
          <ac:chgData name="Krishan Himesh Abeyrathne Tennakoon Mudiyanselage" userId="38a18bae-5425-4d71-bc55-135480b4c3f6" providerId="ADAL" clId="{9D178836-8FB8-4BE9-9F88-55365C24D437}" dt="2024-04-23T05:37:27.361" v="886" actId="700"/>
          <ac:spMkLst>
            <pc:docMk/>
            <pc:sldMk cId="527182041" sldId="279"/>
            <ac:spMk id="2" creationId="{476F32BE-A556-ED12-D923-A68189C6E4DF}"/>
          </ac:spMkLst>
        </pc:spChg>
        <pc:spChg chg="del mod ord">
          <ac:chgData name="Krishan Himesh Abeyrathne Tennakoon Mudiyanselage" userId="38a18bae-5425-4d71-bc55-135480b4c3f6" providerId="ADAL" clId="{9D178836-8FB8-4BE9-9F88-55365C24D437}" dt="2024-04-23T05:37:27.361" v="886" actId="700"/>
          <ac:spMkLst>
            <pc:docMk/>
            <pc:sldMk cId="527182041" sldId="279"/>
            <ac:spMk id="3" creationId="{DB15C2EF-1560-D111-F70A-ED8EDD6BAC0D}"/>
          </ac:spMkLst>
        </pc:spChg>
        <pc:spChg chg="add mod ord">
          <ac:chgData name="Krishan Himesh Abeyrathne Tennakoon Mudiyanselage" userId="38a18bae-5425-4d71-bc55-135480b4c3f6" providerId="ADAL" clId="{9D178836-8FB8-4BE9-9F88-55365C24D437}" dt="2024-04-23T05:51:35.705" v="1316" actId="1076"/>
          <ac:spMkLst>
            <pc:docMk/>
            <pc:sldMk cId="527182041" sldId="279"/>
            <ac:spMk id="4" creationId="{474B65CA-29B3-B50F-65DA-7D745A6E8EEC}"/>
          </ac:spMkLst>
        </pc:spChg>
        <pc:spChg chg="add mod ord">
          <ac:chgData name="Krishan Himesh Abeyrathne Tennakoon Mudiyanselage" userId="38a18bae-5425-4d71-bc55-135480b4c3f6" providerId="ADAL" clId="{9D178836-8FB8-4BE9-9F88-55365C24D437}" dt="2024-04-23T05:52:34.044" v="1351" actId="20577"/>
          <ac:spMkLst>
            <pc:docMk/>
            <pc:sldMk cId="527182041" sldId="279"/>
            <ac:spMk id="5" creationId="{77C4BC02-783A-3841-E9DC-8852A100C49C}"/>
          </ac:spMkLst>
        </pc:spChg>
        <pc:spChg chg="add mod">
          <ac:chgData name="Krishan Himesh Abeyrathne Tennakoon Mudiyanselage" userId="38a18bae-5425-4d71-bc55-135480b4c3f6" providerId="ADAL" clId="{9D178836-8FB8-4BE9-9F88-55365C24D437}" dt="2024-04-23T05:52:47.257" v="1354" actId="207"/>
          <ac:spMkLst>
            <pc:docMk/>
            <pc:sldMk cId="527182041" sldId="279"/>
            <ac:spMk id="14" creationId="{56FDC4AA-DF19-B8A5-E9EE-94BE10C8DB1C}"/>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0" creationId="{599D43B1-D6AF-442F-9975-F4193249A214}"/>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2" creationId="{E000E8BF-7246-4666-A715-92B1F9E3C61E}"/>
          </ac:spMkLst>
        </pc:s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8" creationId="{F6A3F1D4-DEF1-47DE-A12A-4C1B3F3BA34F}"/>
          </ac:grpSpMkLst>
        </pc:grpChg>
        <pc:grpChg chg="add">
          <ac:chgData name="Krishan Himesh Abeyrathne Tennakoon Mudiyanselage" userId="38a18bae-5425-4d71-bc55-135480b4c3f6" providerId="ADAL" clId="{9D178836-8FB8-4BE9-9F88-55365C24D437}" dt="2024-04-23T05:40:55.946" v="1037" actId="26606"/>
          <ac:grpSpMkLst>
            <pc:docMk/>
            <pc:sldMk cId="527182041" sldId="279"/>
            <ac:grpSpMk id="24" creationId="{EEECFBAE-070D-469F-98BA-6B711F6B8B7B}"/>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00" creationId="{AEB1C1D6-0E65-4622-A4D5-393D73B397A6}"/>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38" creationId="{D4DB6086-E2C5-44C8-997F-B4DF964F99C1}"/>
          </ac:grpSpMkLst>
        </pc:grpChg>
        <pc:picChg chg="add del">
          <ac:chgData name="Krishan Himesh Abeyrathne Tennakoon Mudiyanselage" userId="38a18bae-5425-4d71-bc55-135480b4c3f6" providerId="ADAL" clId="{9D178836-8FB8-4BE9-9F88-55365C24D437}" dt="2024-04-23T05:39:52.473" v="1030" actId="478"/>
          <ac:picMkLst>
            <pc:docMk/>
            <pc:sldMk cId="527182041" sldId="279"/>
            <ac:picMk id="7" creationId="{FF0AAFE9-D0A4-0AD1-04FC-08C5D0838264}"/>
          </ac:picMkLst>
        </pc:picChg>
        <pc:picChg chg="add mod ord">
          <ac:chgData name="Krishan Himesh Abeyrathne Tennakoon Mudiyanselage" userId="38a18bae-5425-4d71-bc55-135480b4c3f6" providerId="ADAL" clId="{9D178836-8FB8-4BE9-9F88-55365C24D437}" dt="2024-04-23T05:44:14.358" v="1100" actId="1076"/>
          <ac:picMkLst>
            <pc:docMk/>
            <pc:sldMk cId="527182041" sldId="279"/>
            <ac:picMk id="8" creationId="{B53978D4-8E6D-70B6-6472-6BF016E3130F}"/>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0" creationId="{1B930C9B-4B02-806F-1F9E-262A93ADEC17}"/>
          </ac:picMkLst>
        </pc:picChg>
        <pc:picChg chg="add del">
          <ac:chgData name="Krishan Himesh Abeyrathne Tennakoon Mudiyanselage" userId="38a18bae-5425-4d71-bc55-135480b4c3f6" providerId="ADAL" clId="{9D178836-8FB8-4BE9-9F88-55365C24D437}" dt="2024-04-23T05:40:55.946" v="1037" actId="26606"/>
          <ac:picMkLst>
            <pc:docMk/>
            <pc:sldMk cId="527182041" sldId="279"/>
            <ac:picMk id="11" creationId="{7D103475-41FB-4FF3-AF1C-85AF19F0526E}"/>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3" creationId="{1954DD7D-FA74-4708-9CC6-D67672561E68}"/>
          </ac:picMkLst>
        </pc:picChg>
        <pc:picChg chg="add">
          <ac:chgData name="Krishan Himesh Abeyrathne Tennakoon Mudiyanselage" userId="38a18bae-5425-4d71-bc55-135480b4c3f6" providerId="ADAL" clId="{9D178836-8FB8-4BE9-9F88-55365C24D437}" dt="2024-04-23T05:40:55.946" v="1037" actId="26606"/>
          <ac:picMkLst>
            <pc:docMk/>
            <pc:sldMk cId="527182041" sldId="279"/>
            <ac:picMk id="220" creationId="{31732076-4303-48F7-B7EB-B5FDDB4E51EC}"/>
          </ac:picMkLst>
        </pc:picChg>
      </pc:sldChg>
      <pc:sldChg chg="modSp add mod">
        <pc:chgData name="Krishan Himesh Abeyrathne Tennakoon Mudiyanselage" userId="38a18bae-5425-4d71-bc55-135480b4c3f6" providerId="ADAL" clId="{9D178836-8FB8-4BE9-9F88-55365C24D437}" dt="2024-04-23T06:25:42.457" v="1528" actId="20577"/>
        <pc:sldMkLst>
          <pc:docMk/>
          <pc:sldMk cId="2934156722" sldId="280"/>
        </pc:sldMkLst>
        <pc:spChg chg="mod">
          <ac:chgData name="Krishan Himesh Abeyrathne Tennakoon Mudiyanselage" userId="38a18bae-5425-4d71-bc55-135480b4c3f6" providerId="ADAL" clId="{9D178836-8FB8-4BE9-9F88-55365C24D437}" dt="2024-04-23T06:25:42.457" v="1528" actId="20577"/>
          <ac:spMkLst>
            <pc:docMk/>
            <pc:sldMk cId="2934156722" sldId="280"/>
            <ac:spMk id="2" creationId="{4E45461E-6338-F477-9109-5EDBA16B313B}"/>
          </ac:spMkLst>
        </pc:spChg>
      </pc:sldChg>
      <pc:sldChg chg="modSp mod">
        <pc:chgData name="Krishan Himesh Abeyrathne Tennakoon Mudiyanselage" userId="38a18bae-5425-4d71-bc55-135480b4c3f6" providerId="ADAL" clId="{9D178836-8FB8-4BE9-9F88-55365C24D437}" dt="2024-04-25T12:07:44.702" v="3371" actId="20577"/>
        <pc:sldMkLst>
          <pc:docMk/>
          <pc:sldMk cId="4070325861" sldId="281"/>
        </pc:sldMkLst>
        <pc:spChg chg="mod">
          <ac:chgData name="Krishan Himesh Abeyrathne Tennakoon Mudiyanselage" userId="38a18bae-5425-4d71-bc55-135480b4c3f6" providerId="ADAL" clId="{9D178836-8FB8-4BE9-9F88-55365C24D437}" dt="2024-04-25T12:07:44.702" v="3371" actId="20577"/>
          <ac:spMkLst>
            <pc:docMk/>
            <pc:sldMk cId="4070325861" sldId="281"/>
            <ac:spMk id="9" creationId="{3C3B6D98-2518-A9BB-6EDE-84165BD6C81D}"/>
          </ac:spMkLst>
        </pc:spChg>
      </pc:sldChg>
      <pc:sldChg chg="modSp add mod ord">
        <pc:chgData name="Krishan Himesh Abeyrathne Tennakoon Mudiyanselage" userId="38a18bae-5425-4d71-bc55-135480b4c3f6" providerId="ADAL" clId="{9D178836-8FB8-4BE9-9F88-55365C24D437}" dt="2024-04-24T10:09:38.221" v="2306" actId="20577"/>
        <pc:sldMkLst>
          <pc:docMk/>
          <pc:sldMk cId="1067026400" sldId="283"/>
        </pc:sldMkLst>
        <pc:spChg chg="mod">
          <ac:chgData name="Krishan Himesh Abeyrathne Tennakoon Mudiyanselage" userId="38a18bae-5425-4d71-bc55-135480b4c3f6" providerId="ADAL" clId="{9D178836-8FB8-4BE9-9F88-55365C24D437}" dt="2024-04-24T10:09:38.221" v="2306" actId="20577"/>
          <ac:spMkLst>
            <pc:docMk/>
            <pc:sldMk cId="1067026400" sldId="283"/>
            <ac:spMk id="2" creationId="{3529FA95-4E5C-CA05-A124-B5010AC451C6}"/>
          </ac:spMkLst>
        </pc:spChg>
      </pc:sldChg>
      <pc:sldChg chg="modSp mod ord">
        <pc:chgData name="Krishan Himesh Abeyrathne Tennakoon Mudiyanselage" userId="38a18bae-5425-4d71-bc55-135480b4c3f6" providerId="ADAL" clId="{9D178836-8FB8-4BE9-9F88-55365C24D437}" dt="2024-04-25T12:09:47.822" v="3374"/>
        <pc:sldMkLst>
          <pc:docMk/>
          <pc:sldMk cId="3365430341" sldId="284"/>
        </pc:sldMkLst>
        <pc:spChg chg="mod">
          <ac:chgData name="Krishan Himesh Abeyrathne Tennakoon Mudiyanselage" userId="38a18bae-5425-4d71-bc55-135480b4c3f6" providerId="ADAL" clId="{9D178836-8FB8-4BE9-9F88-55365C24D437}" dt="2024-04-24T09:30:02.497" v="1816" actId="20577"/>
          <ac:spMkLst>
            <pc:docMk/>
            <pc:sldMk cId="3365430341" sldId="284"/>
            <ac:spMk id="9" creationId="{3C3B6D98-2518-A9BB-6EDE-84165BD6C81D}"/>
          </ac:spMkLst>
        </pc:spChg>
      </pc:sldChg>
      <pc:sldChg chg="addSp delSp modSp add mod setBg">
        <pc:chgData name="Krishan Himesh Abeyrathne Tennakoon Mudiyanselage" userId="38a18bae-5425-4d71-bc55-135480b4c3f6" providerId="ADAL" clId="{9D178836-8FB8-4BE9-9F88-55365C24D437}" dt="2024-04-24T10:49:40.051" v="2635" actId="1076"/>
        <pc:sldMkLst>
          <pc:docMk/>
          <pc:sldMk cId="1816390228" sldId="285"/>
        </pc:sldMkLst>
        <pc:spChg chg="mod">
          <ac:chgData name="Krishan Himesh Abeyrathne Tennakoon Mudiyanselage" userId="38a18bae-5425-4d71-bc55-135480b4c3f6" providerId="ADAL" clId="{9D178836-8FB8-4BE9-9F88-55365C24D437}" dt="2024-04-24T10:46:34.588" v="2593" actId="20577"/>
          <ac:spMkLst>
            <pc:docMk/>
            <pc:sldMk cId="1816390228" sldId="285"/>
            <ac:spMk id="2" creationId="{4E45461E-6338-F477-9109-5EDBA16B313B}"/>
          </ac:spMkLst>
        </pc:spChg>
        <pc:spChg chg="mod">
          <ac:chgData name="Krishan Himesh Abeyrathne Tennakoon Mudiyanselage" userId="38a18bae-5425-4d71-bc55-135480b4c3f6" providerId="ADAL" clId="{9D178836-8FB8-4BE9-9F88-55365C24D437}" dt="2024-04-24T10:35:05.149" v="2573" actId="20577"/>
          <ac:spMkLst>
            <pc:docMk/>
            <pc:sldMk cId="1816390228" sldId="285"/>
            <ac:spMk id="11" creationId="{580CD16E-F263-9AFB-2645-8F17603F1230}"/>
          </ac:spMkLst>
        </pc:spChg>
        <pc:picChg chg="add del mod">
          <ac:chgData name="Krishan Himesh Abeyrathne Tennakoon Mudiyanselage" userId="38a18bae-5425-4d71-bc55-135480b4c3f6" providerId="ADAL" clId="{9D178836-8FB8-4BE9-9F88-55365C24D437}" dt="2024-04-24T10:49:34.897" v="2632" actId="478"/>
          <ac:picMkLst>
            <pc:docMk/>
            <pc:sldMk cId="1816390228" sldId="285"/>
            <ac:picMk id="4" creationId="{F1E3856B-366D-6203-E1B0-4F1C627D931D}"/>
          </ac:picMkLst>
        </pc:picChg>
        <pc:picChg chg="add mod">
          <ac:chgData name="Krishan Himesh Abeyrathne Tennakoon Mudiyanselage" userId="38a18bae-5425-4d71-bc55-135480b4c3f6" providerId="ADAL" clId="{9D178836-8FB8-4BE9-9F88-55365C24D437}" dt="2024-04-24T10:49:40.051" v="2635" actId="1076"/>
          <ac:picMkLst>
            <pc:docMk/>
            <pc:sldMk cId="1816390228" sldId="285"/>
            <ac:picMk id="5" creationId="{57EE0D4E-3C8B-3557-00D7-3D9A31CEC682}"/>
          </ac:picMkLst>
        </pc:picChg>
        <pc:picChg chg="del">
          <ac:chgData name="Krishan Himesh Abeyrathne Tennakoon Mudiyanselage" userId="38a18bae-5425-4d71-bc55-135480b4c3f6" providerId="ADAL" clId="{9D178836-8FB8-4BE9-9F88-55365C24D437}" dt="2024-04-24T09:36:41.778" v="1818" actId="478"/>
          <ac:picMkLst>
            <pc:docMk/>
            <pc:sldMk cId="1816390228" sldId="285"/>
            <ac:picMk id="7" creationId="{68DA85A9-20EC-06C2-0D3E-79347EFF6DE0}"/>
          </ac:picMkLst>
        </pc:picChg>
      </pc:sldChg>
      <pc:sldChg chg="addSp delSp modSp add mod setBg">
        <pc:chgData name="Krishan Himesh Abeyrathne Tennakoon Mudiyanselage" userId="38a18bae-5425-4d71-bc55-135480b4c3f6" providerId="ADAL" clId="{9D178836-8FB8-4BE9-9F88-55365C24D437}" dt="2024-04-25T09:49:52.639" v="3278" actId="20577"/>
        <pc:sldMkLst>
          <pc:docMk/>
          <pc:sldMk cId="2869941845" sldId="286"/>
        </pc:sldMkLst>
        <pc:spChg chg="mod">
          <ac:chgData name="Krishan Himesh Abeyrathne Tennakoon Mudiyanselage" userId="38a18bae-5425-4d71-bc55-135480b4c3f6" providerId="ADAL" clId="{9D178836-8FB8-4BE9-9F88-55365C24D437}" dt="2024-04-24T09:43:06.868" v="2126" actId="20577"/>
          <ac:spMkLst>
            <pc:docMk/>
            <pc:sldMk cId="2869941845" sldId="286"/>
            <ac:spMk id="2" creationId="{4E45461E-6338-F477-9109-5EDBA16B313B}"/>
          </ac:spMkLst>
        </pc:spChg>
        <pc:spChg chg="mod">
          <ac:chgData name="Krishan Himesh Abeyrathne Tennakoon Mudiyanselage" userId="38a18bae-5425-4d71-bc55-135480b4c3f6" providerId="ADAL" clId="{9D178836-8FB8-4BE9-9F88-55365C24D437}" dt="2024-04-25T09:49:52.639" v="3278" actId="20577"/>
          <ac:spMkLst>
            <pc:docMk/>
            <pc:sldMk cId="2869941845" sldId="286"/>
            <ac:spMk id="11" creationId="{580CD16E-F263-9AFB-2645-8F17603F1230}"/>
          </ac:spMkLst>
        </pc:spChg>
        <pc:picChg chg="add mod">
          <ac:chgData name="Krishan Himesh Abeyrathne Tennakoon Mudiyanselage" userId="38a18bae-5425-4d71-bc55-135480b4c3f6" providerId="ADAL" clId="{9D178836-8FB8-4BE9-9F88-55365C24D437}" dt="2024-04-25T09:49:21.809" v="3241" actId="1076"/>
          <ac:picMkLst>
            <pc:docMk/>
            <pc:sldMk cId="2869941845" sldId="286"/>
            <ac:picMk id="4" creationId="{8C50308C-592A-A394-CC1D-C95803791D4B}"/>
          </ac:picMkLst>
        </pc:picChg>
        <pc:picChg chg="del">
          <ac:chgData name="Krishan Himesh Abeyrathne Tennakoon Mudiyanselage" userId="38a18bae-5425-4d71-bc55-135480b4c3f6" providerId="ADAL" clId="{9D178836-8FB8-4BE9-9F88-55365C24D437}" dt="2024-04-24T09:38:50.831" v="1955" actId="478"/>
          <ac:picMkLst>
            <pc:docMk/>
            <pc:sldMk cId="2869941845" sldId="286"/>
            <ac:picMk id="4" creationId="{F1E3856B-366D-6203-E1B0-4F1C627D931D}"/>
          </ac:picMkLst>
        </pc:picChg>
        <pc:picChg chg="add del mod">
          <ac:chgData name="Krishan Himesh Abeyrathne Tennakoon Mudiyanselage" userId="38a18bae-5425-4d71-bc55-135480b4c3f6" providerId="ADAL" clId="{9D178836-8FB8-4BE9-9F88-55365C24D437}" dt="2024-04-24T09:39:38.781" v="1958" actId="478"/>
          <ac:picMkLst>
            <pc:docMk/>
            <pc:sldMk cId="2869941845" sldId="286"/>
            <ac:picMk id="5" creationId="{59D1072D-5C61-75E3-BDF9-D550F91F434F}"/>
          </ac:picMkLst>
        </pc:picChg>
        <pc:picChg chg="add del mod">
          <ac:chgData name="Krishan Himesh Abeyrathne Tennakoon Mudiyanselage" userId="38a18bae-5425-4d71-bc55-135480b4c3f6" providerId="ADAL" clId="{9D178836-8FB8-4BE9-9F88-55365C24D437}" dt="2024-04-24T10:50:00.636" v="2636" actId="478"/>
          <ac:picMkLst>
            <pc:docMk/>
            <pc:sldMk cId="2869941845" sldId="286"/>
            <ac:picMk id="7" creationId="{BF9C7B0C-F1CE-FA47-3D8A-51296E106D15}"/>
          </ac:picMkLst>
        </pc:picChg>
        <pc:picChg chg="add del">
          <ac:chgData name="Krishan Himesh Abeyrathne Tennakoon Mudiyanselage" userId="38a18bae-5425-4d71-bc55-135480b4c3f6" providerId="ADAL" clId="{9D178836-8FB8-4BE9-9F88-55365C24D437}" dt="2024-04-24T09:39:56.615" v="1962" actId="26606"/>
          <ac:picMkLst>
            <pc:docMk/>
            <pc:sldMk cId="2869941845" sldId="286"/>
            <ac:picMk id="16" creationId="{6AF6706C-CF07-43A1-BCC4-CBA5D33820DA}"/>
          </ac:picMkLst>
        </pc:picChg>
      </pc:sldChg>
      <pc:sldChg chg="addSp delSp modSp add mod ord">
        <pc:chgData name="Krishan Himesh Abeyrathne Tennakoon Mudiyanselage" userId="38a18bae-5425-4d71-bc55-135480b4c3f6" providerId="ADAL" clId="{9D178836-8FB8-4BE9-9F88-55365C24D437}" dt="2024-04-24T10:52:07.037" v="2652" actId="1076"/>
        <pc:sldMkLst>
          <pc:docMk/>
          <pc:sldMk cId="667043315" sldId="287"/>
        </pc:sldMkLst>
        <pc:spChg chg="mod">
          <ac:chgData name="Krishan Himesh Abeyrathne Tennakoon Mudiyanselage" userId="38a18bae-5425-4d71-bc55-135480b4c3f6" providerId="ADAL" clId="{9D178836-8FB8-4BE9-9F88-55365C24D437}" dt="2024-04-24T10:51:59.066" v="2648" actId="20577"/>
          <ac:spMkLst>
            <pc:docMk/>
            <pc:sldMk cId="667043315" sldId="287"/>
            <ac:spMk id="2" creationId="{4E45461E-6338-F477-9109-5EDBA16B313B}"/>
          </ac:spMkLst>
        </pc:spChg>
        <pc:spChg chg="add del mod">
          <ac:chgData name="Krishan Himesh Abeyrathne Tennakoon Mudiyanselage" userId="38a18bae-5425-4d71-bc55-135480b4c3f6" providerId="ADAL" clId="{9D178836-8FB8-4BE9-9F88-55365C24D437}" dt="2024-04-24T10:46:58.120" v="2603" actId="478"/>
          <ac:spMkLst>
            <pc:docMk/>
            <pc:sldMk cId="667043315" sldId="287"/>
            <ac:spMk id="5" creationId="{29AE2653-7F60-4F18-C725-716164CD6C6E}"/>
          </ac:spMkLst>
        </pc:spChg>
        <pc:spChg chg="add mod">
          <ac:chgData name="Krishan Himesh Abeyrathne Tennakoon Mudiyanselage" userId="38a18bae-5425-4d71-bc55-135480b4c3f6" providerId="ADAL" clId="{9D178836-8FB8-4BE9-9F88-55365C24D437}" dt="2024-04-24T10:46:56.083" v="2602"/>
          <ac:spMkLst>
            <pc:docMk/>
            <pc:sldMk cId="667043315" sldId="287"/>
            <ac:spMk id="6" creationId="{C5906F1C-0443-1911-8228-6F7247CA2446}"/>
          </ac:spMkLst>
        </pc:spChg>
        <pc:spChg chg="del">
          <ac:chgData name="Krishan Himesh Abeyrathne Tennakoon Mudiyanselage" userId="38a18bae-5425-4d71-bc55-135480b4c3f6" providerId="ADAL" clId="{9D178836-8FB8-4BE9-9F88-55365C24D437}" dt="2024-04-24T10:46:55.716" v="2601" actId="478"/>
          <ac:spMkLst>
            <pc:docMk/>
            <pc:sldMk cId="667043315" sldId="287"/>
            <ac:spMk id="11" creationId="{580CD16E-F263-9AFB-2645-8F17603F1230}"/>
          </ac:spMkLst>
        </pc:spChg>
        <pc:picChg chg="del">
          <ac:chgData name="Krishan Himesh Abeyrathne Tennakoon Mudiyanselage" userId="38a18bae-5425-4d71-bc55-135480b4c3f6" providerId="ADAL" clId="{9D178836-8FB8-4BE9-9F88-55365C24D437}" dt="2024-04-24T10:22:14.085" v="2368" actId="478"/>
          <ac:picMkLst>
            <pc:docMk/>
            <pc:sldMk cId="667043315" sldId="287"/>
            <ac:picMk id="4" creationId="{F1E3856B-366D-6203-E1B0-4F1C627D931D}"/>
          </ac:picMkLst>
        </pc:picChg>
        <pc:picChg chg="add mod">
          <ac:chgData name="Krishan Himesh Abeyrathne Tennakoon Mudiyanselage" userId="38a18bae-5425-4d71-bc55-135480b4c3f6" providerId="ADAL" clId="{9D178836-8FB8-4BE9-9F88-55365C24D437}" dt="2024-04-24T10:52:07.037" v="2652" actId="1076"/>
          <ac:picMkLst>
            <pc:docMk/>
            <pc:sldMk cId="667043315" sldId="287"/>
            <ac:picMk id="8" creationId="{5684DDD3-B756-0748-A39A-3FE7861BB582}"/>
          </ac:picMkLst>
        </pc:picChg>
      </pc:sldChg>
      <pc:sldChg chg="addSp delSp modSp add mod ord">
        <pc:chgData name="Krishan Himesh Abeyrathne Tennakoon Mudiyanselage" userId="38a18bae-5425-4d71-bc55-135480b4c3f6" providerId="ADAL" clId="{9D178836-8FB8-4BE9-9F88-55365C24D437}" dt="2024-04-24T10:47:25.970" v="2605" actId="1076"/>
        <pc:sldMkLst>
          <pc:docMk/>
          <pc:sldMk cId="3054453937" sldId="288"/>
        </pc:sldMkLst>
        <pc:spChg chg="mod">
          <ac:chgData name="Krishan Himesh Abeyrathne Tennakoon Mudiyanselage" userId="38a18bae-5425-4d71-bc55-135480b4c3f6" providerId="ADAL" clId="{9D178836-8FB8-4BE9-9F88-55365C24D437}" dt="2024-04-24T10:46:16.736" v="2591" actId="20577"/>
          <ac:spMkLst>
            <pc:docMk/>
            <pc:sldMk cId="3054453937" sldId="288"/>
            <ac:spMk id="2" creationId="{4E45461E-6338-F477-9109-5EDBA16B313B}"/>
          </ac:spMkLst>
        </pc:spChg>
        <pc:spChg chg="add del mod">
          <ac:chgData name="Krishan Himesh Abeyrathne Tennakoon Mudiyanselage" userId="38a18bae-5425-4d71-bc55-135480b4c3f6" providerId="ADAL" clId="{9D178836-8FB8-4BE9-9F88-55365C24D437}" dt="2024-04-24T10:46:45.774" v="2597" actId="478"/>
          <ac:spMkLst>
            <pc:docMk/>
            <pc:sldMk cId="3054453937" sldId="288"/>
            <ac:spMk id="4" creationId="{93AEA25D-33D7-2F59-31FB-98E04DF865F3}"/>
          </ac:spMkLst>
        </pc:spChg>
        <pc:spChg chg="add mod">
          <ac:chgData name="Krishan Himesh Abeyrathne Tennakoon Mudiyanselage" userId="38a18bae-5425-4d71-bc55-135480b4c3f6" providerId="ADAL" clId="{9D178836-8FB8-4BE9-9F88-55365C24D437}" dt="2024-04-24T10:46:45.337" v="2596"/>
          <ac:spMkLst>
            <pc:docMk/>
            <pc:sldMk cId="3054453937" sldId="288"/>
            <ac:spMk id="5" creationId="{F6EB5828-3707-829E-FEA9-FAE0149365EB}"/>
          </ac:spMkLst>
        </pc:spChg>
        <pc:spChg chg="add del mod">
          <ac:chgData name="Krishan Himesh Abeyrathne Tennakoon Mudiyanselage" userId="38a18bae-5425-4d71-bc55-135480b4c3f6" providerId="ADAL" clId="{9D178836-8FB8-4BE9-9F88-55365C24D437}" dt="2024-04-24T10:46:51.235" v="2600" actId="478"/>
          <ac:spMkLst>
            <pc:docMk/>
            <pc:sldMk cId="3054453937" sldId="288"/>
            <ac:spMk id="7" creationId="{31850B48-6F2A-2B1C-4E97-6831160949D2}"/>
          </ac:spMkLst>
        </pc:spChg>
        <pc:spChg chg="add mod">
          <ac:chgData name="Krishan Himesh Abeyrathne Tennakoon Mudiyanselage" userId="38a18bae-5425-4d71-bc55-135480b4c3f6" providerId="ADAL" clId="{9D178836-8FB8-4BE9-9F88-55365C24D437}" dt="2024-04-24T10:46:48.425" v="2599"/>
          <ac:spMkLst>
            <pc:docMk/>
            <pc:sldMk cId="3054453937" sldId="288"/>
            <ac:spMk id="8" creationId="{D4DB251C-F98C-D959-0441-7C25E54827B6}"/>
          </ac:spMkLst>
        </pc:spChg>
        <pc:spChg chg="add del">
          <ac:chgData name="Krishan Himesh Abeyrathne Tennakoon Mudiyanselage" userId="38a18bae-5425-4d71-bc55-135480b4c3f6" providerId="ADAL" clId="{9D178836-8FB8-4BE9-9F88-55365C24D437}" dt="2024-04-24T10:46:47.997" v="2598" actId="478"/>
          <ac:spMkLst>
            <pc:docMk/>
            <pc:sldMk cId="3054453937" sldId="288"/>
            <ac:spMk id="11" creationId="{580CD16E-F263-9AFB-2645-8F17603F1230}"/>
          </ac:spMkLst>
        </pc:spChg>
        <pc:picChg chg="add mod">
          <ac:chgData name="Krishan Himesh Abeyrathne Tennakoon Mudiyanselage" userId="38a18bae-5425-4d71-bc55-135480b4c3f6" providerId="ADAL" clId="{9D178836-8FB8-4BE9-9F88-55365C24D437}" dt="2024-04-24T10:47:25.970" v="2605" actId="1076"/>
          <ac:picMkLst>
            <pc:docMk/>
            <pc:sldMk cId="3054453937" sldId="288"/>
            <ac:picMk id="10" creationId="{47897C33-500E-D8E3-82AD-2FF82733E27A}"/>
          </ac:picMkLst>
        </pc:picChg>
      </pc:sldChg>
      <pc:sldChg chg="addSp delSp modSp add mod ord">
        <pc:chgData name="Krishan Himesh Abeyrathne Tennakoon Mudiyanselage" userId="38a18bae-5425-4d71-bc55-135480b4c3f6" providerId="ADAL" clId="{9D178836-8FB8-4BE9-9F88-55365C24D437}" dt="2024-04-25T15:00:48.721" v="3388" actId="14100"/>
        <pc:sldMkLst>
          <pc:docMk/>
          <pc:sldMk cId="41575853" sldId="289"/>
        </pc:sldMkLst>
        <pc:spChg chg="mod">
          <ac:chgData name="Krishan Himesh Abeyrathne Tennakoon Mudiyanselage" userId="38a18bae-5425-4d71-bc55-135480b4c3f6" providerId="ADAL" clId="{9D178836-8FB8-4BE9-9F88-55365C24D437}" dt="2024-04-24T10:48:05.085" v="2629" actId="20577"/>
          <ac:spMkLst>
            <pc:docMk/>
            <pc:sldMk cId="41575853" sldId="289"/>
            <ac:spMk id="2" creationId="{4E45461E-6338-F477-9109-5EDBA16B313B}"/>
          </ac:spMkLst>
        </pc:spChg>
        <pc:spChg chg="mod">
          <ac:chgData name="Krishan Himesh Abeyrathne Tennakoon Mudiyanselage" userId="38a18bae-5425-4d71-bc55-135480b4c3f6" providerId="ADAL" clId="{9D178836-8FB8-4BE9-9F88-55365C24D437}" dt="2024-04-25T09:54:38.219" v="3314" actId="27636"/>
          <ac:spMkLst>
            <pc:docMk/>
            <pc:sldMk cId="41575853" sldId="289"/>
            <ac:spMk id="11" creationId="{580CD16E-F263-9AFB-2645-8F17603F1230}"/>
          </ac:spMkLst>
        </pc:spChg>
        <pc:picChg chg="add mod">
          <ac:chgData name="Krishan Himesh Abeyrathne Tennakoon Mudiyanselage" userId="38a18bae-5425-4d71-bc55-135480b4c3f6" providerId="ADAL" clId="{9D178836-8FB8-4BE9-9F88-55365C24D437}" dt="2024-04-25T15:00:48.721" v="3388" actId="14100"/>
          <ac:picMkLst>
            <pc:docMk/>
            <pc:sldMk cId="41575853" sldId="289"/>
            <ac:picMk id="4" creationId="{A2726841-8BB3-85C5-869C-9D7B348512E5}"/>
          </ac:picMkLst>
        </pc:picChg>
        <pc:picChg chg="del">
          <ac:chgData name="Krishan Himesh Abeyrathne Tennakoon Mudiyanselage" userId="38a18bae-5425-4d71-bc55-135480b4c3f6" providerId="ADAL" clId="{9D178836-8FB8-4BE9-9F88-55365C24D437}" dt="2024-04-24T10:47:51.271" v="2609" actId="478"/>
          <ac:picMkLst>
            <pc:docMk/>
            <pc:sldMk cId="41575853" sldId="289"/>
            <ac:picMk id="7" creationId="{BF9C7B0C-F1CE-FA47-3D8A-51296E106D15}"/>
          </ac:picMkLst>
        </pc:picChg>
      </pc:sldChg>
      <pc:sldChg chg="addSp delSp modSp new mod">
        <pc:chgData name="Krishan Himesh Abeyrathne Tennakoon Mudiyanselage" userId="38a18bae-5425-4d71-bc55-135480b4c3f6" providerId="ADAL" clId="{9D178836-8FB8-4BE9-9F88-55365C24D437}" dt="2024-04-24T10:50:44.004" v="2646" actId="1076"/>
        <pc:sldMkLst>
          <pc:docMk/>
          <pc:sldMk cId="2504728683" sldId="290"/>
        </pc:sldMkLst>
        <pc:spChg chg="add del mod">
          <ac:chgData name="Krishan Himesh Abeyrathne Tennakoon Mudiyanselage" userId="38a18bae-5425-4d71-bc55-135480b4c3f6" providerId="ADAL" clId="{9D178836-8FB8-4BE9-9F88-55365C24D437}" dt="2024-04-24T10:50:44.004" v="2646" actId="1076"/>
          <ac:spMkLst>
            <pc:docMk/>
            <pc:sldMk cId="2504728683" sldId="290"/>
            <ac:spMk id="3" creationId="{35ECB6F2-F34A-E79D-C489-63D68BF3421F}"/>
          </ac:spMkLst>
        </pc:spChg>
        <pc:spChg chg="add mod">
          <ac:chgData name="Krishan Himesh Abeyrathne Tennakoon Mudiyanselage" userId="38a18bae-5425-4d71-bc55-135480b4c3f6" providerId="ADAL" clId="{9D178836-8FB8-4BE9-9F88-55365C24D437}" dt="2024-04-24T10:50:29.177" v="2640"/>
          <ac:spMkLst>
            <pc:docMk/>
            <pc:sldMk cId="2504728683" sldId="290"/>
            <ac:spMk id="4" creationId="{26220C89-C3E6-C25C-4A9E-0E6A50AC4441}"/>
          </ac:spMkLst>
        </pc:spChg>
      </pc:sldChg>
      <pc:sldChg chg="addSp delSp modSp add mod ord">
        <pc:chgData name="Krishan Himesh Abeyrathne Tennakoon Mudiyanselage" userId="38a18bae-5425-4d71-bc55-135480b4c3f6" providerId="ADAL" clId="{9D178836-8FB8-4BE9-9F88-55365C24D437}" dt="2024-04-25T09:50:17.298" v="3279"/>
        <pc:sldMkLst>
          <pc:docMk/>
          <pc:sldMk cId="4070681136" sldId="291"/>
        </pc:sldMkLst>
        <pc:spChg chg="add del">
          <ac:chgData name="Krishan Himesh Abeyrathne Tennakoon Mudiyanselage" userId="38a18bae-5425-4d71-bc55-135480b4c3f6" providerId="ADAL" clId="{9D178836-8FB8-4BE9-9F88-55365C24D437}" dt="2024-04-24T10:54:49.320" v="2668" actId="22"/>
          <ac:spMkLst>
            <pc:docMk/>
            <pc:sldMk cId="4070681136" sldId="291"/>
            <ac:spMk id="7" creationId="{28C2754F-1F2A-8451-2781-1859A7291934}"/>
          </ac:spMkLst>
        </pc:spChg>
        <pc:spChg chg="mod">
          <ac:chgData name="Krishan Himesh Abeyrathne Tennakoon Mudiyanselage" userId="38a18bae-5425-4d71-bc55-135480b4c3f6" providerId="ADAL" clId="{9D178836-8FB8-4BE9-9F88-55365C24D437}" dt="2024-04-25T09:50:17.298" v="3279"/>
          <ac:spMkLst>
            <pc:docMk/>
            <pc:sldMk cId="4070681136" sldId="291"/>
            <ac:spMk id="11" creationId="{580CD16E-F263-9AFB-2645-8F17603F1230}"/>
          </ac:spMkLst>
        </pc:spChg>
        <pc:picChg chg="del">
          <ac:chgData name="Krishan Himesh Abeyrathne Tennakoon Mudiyanselage" userId="38a18bae-5425-4d71-bc55-135480b4c3f6" providerId="ADAL" clId="{9D178836-8FB8-4BE9-9F88-55365C24D437}" dt="2024-04-24T10:53:02.793" v="2656" actId="478"/>
          <ac:picMkLst>
            <pc:docMk/>
            <pc:sldMk cId="4070681136" sldId="291"/>
            <ac:picMk id="4" creationId="{8C50308C-592A-A394-CC1D-C95803791D4B}"/>
          </ac:picMkLst>
        </pc:picChg>
        <pc:picChg chg="add mod">
          <ac:chgData name="Krishan Himesh Abeyrathne Tennakoon Mudiyanselage" userId="38a18bae-5425-4d71-bc55-135480b4c3f6" providerId="ADAL" clId="{9D178836-8FB8-4BE9-9F88-55365C24D437}" dt="2024-04-24T10:55:59.291" v="2686" actId="1076"/>
          <ac:picMkLst>
            <pc:docMk/>
            <pc:sldMk cId="4070681136" sldId="291"/>
            <ac:picMk id="5" creationId="{53842954-6062-48C6-A624-754779546EA7}"/>
          </ac:picMkLst>
        </pc:picChg>
        <pc:picChg chg="add mod">
          <ac:chgData name="Krishan Himesh Abeyrathne Tennakoon Mudiyanselage" userId="38a18bae-5425-4d71-bc55-135480b4c3f6" providerId="ADAL" clId="{9D178836-8FB8-4BE9-9F88-55365C24D437}" dt="2024-04-24T10:56:01.175" v="2687" actId="1076"/>
          <ac:picMkLst>
            <pc:docMk/>
            <pc:sldMk cId="4070681136" sldId="291"/>
            <ac:picMk id="9" creationId="{80E80687-D415-179D-B513-25BBC1EE6F24}"/>
          </ac:picMkLst>
        </pc:picChg>
      </pc:sldChg>
      <pc:sldChg chg="modSp add mod">
        <pc:chgData name="Krishan Himesh Abeyrathne Tennakoon Mudiyanselage" userId="38a18bae-5425-4d71-bc55-135480b4c3f6" providerId="ADAL" clId="{9D178836-8FB8-4BE9-9F88-55365C24D437}" dt="2024-04-24T10:54:55.005" v="2672" actId="27636"/>
        <pc:sldMkLst>
          <pc:docMk/>
          <pc:sldMk cId="3325074633" sldId="292"/>
        </pc:sldMkLst>
        <pc:spChg chg="mod">
          <ac:chgData name="Krishan Himesh Abeyrathne Tennakoon Mudiyanselage" userId="38a18bae-5425-4d71-bc55-135480b4c3f6" providerId="ADAL" clId="{9D178836-8FB8-4BE9-9F88-55365C24D437}" dt="2024-04-24T10:54:55.005" v="2672" actId="27636"/>
          <ac:spMkLst>
            <pc:docMk/>
            <pc:sldMk cId="3325074633" sldId="292"/>
            <ac:spMk id="3" creationId="{35ECB6F2-F34A-E79D-C489-63D68BF3421F}"/>
          </ac:spMkLst>
        </pc:spChg>
      </pc:sldChg>
      <pc:sldChg chg="modSp add mod">
        <pc:chgData name="Krishan Himesh Abeyrathne Tennakoon Mudiyanselage" userId="38a18bae-5425-4d71-bc55-135480b4c3f6" providerId="ADAL" clId="{9D178836-8FB8-4BE9-9F88-55365C24D437}" dt="2024-04-24T10:55:26.299" v="2680" actId="1076"/>
        <pc:sldMkLst>
          <pc:docMk/>
          <pc:sldMk cId="3327411001" sldId="293"/>
        </pc:sldMkLst>
        <pc:spChg chg="mod">
          <ac:chgData name="Krishan Himesh Abeyrathne Tennakoon Mudiyanselage" userId="38a18bae-5425-4d71-bc55-135480b4c3f6" providerId="ADAL" clId="{9D178836-8FB8-4BE9-9F88-55365C24D437}" dt="2024-04-24T10:55:26.299" v="2680" actId="1076"/>
          <ac:spMkLst>
            <pc:docMk/>
            <pc:sldMk cId="3327411001" sldId="293"/>
            <ac:spMk id="3" creationId="{35ECB6F2-F34A-E79D-C489-63D68BF3421F}"/>
          </ac:spMkLst>
        </pc:spChg>
      </pc:sldChg>
      <pc:sldChg chg="addSp modSp mod">
        <pc:chgData name="Krishan Himesh Abeyrathne Tennakoon Mudiyanselage" userId="38a18bae-5425-4d71-bc55-135480b4c3f6" providerId="ADAL" clId="{9D178836-8FB8-4BE9-9F88-55365C24D437}" dt="2024-04-25T02:53:06.591" v="2729" actId="1076"/>
        <pc:sldMkLst>
          <pc:docMk/>
          <pc:sldMk cId="4083195226" sldId="295"/>
        </pc:sldMkLst>
        <pc:spChg chg="mod">
          <ac:chgData name="Krishan Himesh Abeyrathne Tennakoon Mudiyanselage" userId="38a18bae-5425-4d71-bc55-135480b4c3f6" providerId="ADAL" clId="{9D178836-8FB8-4BE9-9F88-55365C24D437}" dt="2024-04-25T02:52:43.329" v="2724" actId="20577"/>
          <ac:spMkLst>
            <pc:docMk/>
            <pc:sldMk cId="4083195226" sldId="295"/>
            <ac:spMk id="6" creationId="{4BD275F7-1EEA-C25E-C6DD-9842D47BA6D3}"/>
          </ac:spMkLst>
        </pc:spChg>
        <pc:spChg chg="mod">
          <ac:chgData name="Krishan Himesh Abeyrathne Tennakoon Mudiyanselage" userId="38a18bae-5425-4d71-bc55-135480b4c3f6" providerId="ADAL" clId="{9D178836-8FB8-4BE9-9F88-55365C24D437}" dt="2024-04-25T02:53:06.591" v="2729" actId="1076"/>
          <ac:spMkLst>
            <pc:docMk/>
            <pc:sldMk cId="4083195226" sldId="295"/>
            <ac:spMk id="9" creationId="{F33D63D3-41AF-0ECC-AF86-9E54E128FC92}"/>
          </ac:spMkLst>
        </pc:spChg>
        <pc:picChg chg="add mod">
          <ac:chgData name="Krishan Himesh Abeyrathne Tennakoon Mudiyanselage" userId="38a18bae-5425-4d71-bc55-135480b4c3f6" providerId="ADAL" clId="{9D178836-8FB8-4BE9-9F88-55365C24D437}" dt="2024-04-25T02:52:10.663" v="2694" actId="1076"/>
          <ac:picMkLst>
            <pc:docMk/>
            <pc:sldMk cId="4083195226" sldId="295"/>
            <ac:picMk id="4" creationId="{A94EF9DC-A1C2-17A0-94BF-B347F97C4A82}"/>
          </ac:picMkLst>
        </pc:picChg>
      </pc:sldChg>
      <pc:sldChg chg="addSp delSp modSp mod">
        <pc:chgData name="Krishan Himesh Abeyrathne Tennakoon Mudiyanselage" userId="38a18bae-5425-4d71-bc55-135480b4c3f6" providerId="ADAL" clId="{9D178836-8FB8-4BE9-9F88-55365C24D437}" dt="2024-04-25T02:55:49.361" v="2753" actId="20577"/>
        <pc:sldMkLst>
          <pc:docMk/>
          <pc:sldMk cId="2266920307" sldId="296"/>
        </pc:sldMkLst>
        <pc:spChg chg="mod">
          <ac:chgData name="Krishan Himesh Abeyrathne Tennakoon Mudiyanselage" userId="38a18bae-5425-4d71-bc55-135480b4c3f6" providerId="ADAL" clId="{9D178836-8FB8-4BE9-9F88-55365C24D437}" dt="2024-04-25T02:55:15.373" v="2743"/>
          <ac:spMkLst>
            <pc:docMk/>
            <pc:sldMk cId="2266920307" sldId="296"/>
            <ac:spMk id="6" creationId="{4BD275F7-1EEA-C25E-C6DD-9842D47BA6D3}"/>
          </ac:spMkLst>
        </pc:spChg>
        <pc:spChg chg="mod">
          <ac:chgData name="Krishan Himesh Abeyrathne Tennakoon Mudiyanselage" userId="38a18bae-5425-4d71-bc55-135480b4c3f6" providerId="ADAL" clId="{9D178836-8FB8-4BE9-9F88-55365C24D437}" dt="2024-04-25T02:55:49.361" v="2753" actId="20577"/>
          <ac:spMkLst>
            <pc:docMk/>
            <pc:sldMk cId="2266920307" sldId="296"/>
            <ac:spMk id="9" creationId="{F33D63D3-41AF-0ECC-AF86-9E54E128FC92}"/>
          </ac:spMkLst>
        </pc:spChg>
        <pc:picChg chg="add mod">
          <ac:chgData name="Krishan Himesh Abeyrathne Tennakoon Mudiyanselage" userId="38a18bae-5425-4d71-bc55-135480b4c3f6" providerId="ADAL" clId="{9D178836-8FB8-4BE9-9F88-55365C24D437}" dt="2024-04-25T02:55:32.814" v="2749" actId="1076"/>
          <ac:picMkLst>
            <pc:docMk/>
            <pc:sldMk cId="2266920307" sldId="296"/>
            <ac:picMk id="4" creationId="{2297E5B9-A592-ECA6-D7C9-065D3D731E6E}"/>
          </ac:picMkLst>
        </pc:picChg>
        <pc:picChg chg="add del">
          <ac:chgData name="Krishan Himesh Abeyrathne Tennakoon Mudiyanselage" userId="38a18bae-5425-4d71-bc55-135480b4c3f6" providerId="ADAL" clId="{9D178836-8FB8-4BE9-9F88-55365C24D437}" dt="2024-04-25T02:55:39.873" v="2751" actId="22"/>
          <ac:picMkLst>
            <pc:docMk/>
            <pc:sldMk cId="2266920307" sldId="296"/>
            <ac:picMk id="7" creationId="{53B4F8AC-F213-45F9-918A-F9A7FAC2344F}"/>
          </ac:picMkLst>
        </pc:picChg>
      </pc:sldChg>
      <pc:sldChg chg="addSp delSp modSp mod">
        <pc:chgData name="Krishan Himesh Abeyrathne Tennakoon Mudiyanselage" userId="38a18bae-5425-4d71-bc55-135480b4c3f6" providerId="ADAL" clId="{9D178836-8FB8-4BE9-9F88-55365C24D437}" dt="2024-04-25T08:46:29.328" v="3147" actId="1076"/>
        <pc:sldMkLst>
          <pc:docMk/>
          <pc:sldMk cId="3849609194" sldId="300"/>
        </pc:sldMkLst>
        <pc:spChg chg="mod">
          <ac:chgData name="Krishan Himesh Abeyrathne Tennakoon Mudiyanselage" userId="38a18bae-5425-4d71-bc55-135480b4c3f6" providerId="ADAL" clId="{9D178836-8FB8-4BE9-9F88-55365C24D437}" dt="2024-04-25T08:46:27.462" v="3146" actId="1076"/>
          <ac:spMkLst>
            <pc:docMk/>
            <pc:sldMk cId="3849609194" sldId="300"/>
            <ac:spMk id="2" creationId="{4E45461E-6338-F477-9109-5EDBA16B313B}"/>
          </ac:spMkLst>
        </pc:spChg>
        <pc:spChg chg="add del mod">
          <ac:chgData name="Krishan Himesh Abeyrathne Tennakoon Mudiyanselage" userId="38a18bae-5425-4d71-bc55-135480b4c3f6" providerId="ADAL" clId="{9D178836-8FB8-4BE9-9F88-55365C24D437}" dt="2024-04-25T07:36:17.973" v="3058" actId="478"/>
          <ac:spMkLst>
            <pc:docMk/>
            <pc:sldMk cId="3849609194" sldId="300"/>
            <ac:spMk id="4" creationId="{D0F9D918-2E96-6FC5-1503-06C04F8A9ECA}"/>
          </ac:spMkLst>
        </pc:spChg>
        <pc:spChg chg="del">
          <ac:chgData name="Krishan Himesh Abeyrathne Tennakoon Mudiyanselage" userId="38a18bae-5425-4d71-bc55-135480b4c3f6" providerId="ADAL" clId="{9D178836-8FB8-4BE9-9F88-55365C24D437}" dt="2024-04-25T07:36:14.494" v="3057" actId="478"/>
          <ac:spMkLst>
            <pc:docMk/>
            <pc:sldMk cId="3849609194" sldId="300"/>
            <ac:spMk id="11" creationId="{580CD16E-F263-9AFB-2645-8F17603F1230}"/>
          </ac:spMkLst>
        </pc:spChg>
        <pc:picChg chg="add mod">
          <ac:chgData name="Krishan Himesh Abeyrathne Tennakoon Mudiyanselage" userId="38a18bae-5425-4d71-bc55-135480b4c3f6" providerId="ADAL" clId="{9D178836-8FB8-4BE9-9F88-55365C24D437}" dt="2024-04-25T08:46:29.328" v="3147" actId="1076"/>
          <ac:picMkLst>
            <pc:docMk/>
            <pc:sldMk cId="3849609194" sldId="300"/>
            <ac:picMk id="6" creationId="{87A927B5-90FE-6329-53FE-4FCF5CE96FA0}"/>
          </ac:picMkLst>
        </pc:picChg>
      </pc:sldChg>
      <pc:sldChg chg="addSp delSp modSp mod">
        <pc:chgData name="Krishan Himesh Abeyrathne Tennakoon Mudiyanselage" userId="38a18bae-5425-4d71-bc55-135480b4c3f6" providerId="ADAL" clId="{9D178836-8FB8-4BE9-9F88-55365C24D437}" dt="2024-04-25T07:40:36.730" v="3125" actId="1076"/>
        <pc:sldMkLst>
          <pc:docMk/>
          <pc:sldMk cId="750891615" sldId="301"/>
        </pc:sldMkLst>
        <pc:spChg chg="mod">
          <ac:chgData name="Krishan Himesh Abeyrathne Tennakoon Mudiyanselage" userId="38a18bae-5425-4d71-bc55-135480b4c3f6" providerId="ADAL" clId="{9D178836-8FB8-4BE9-9F88-55365C24D437}" dt="2024-04-25T07:40:34.868" v="3124" actId="1076"/>
          <ac:spMkLst>
            <pc:docMk/>
            <pc:sldMk cId="750891615" sldId="301"/>
            <ac:spMk id="2" creationId="{4E45461E-6338-F477-9109-5EDBA16B313B}"/>
          </ac:spMkLst>
        </pc:spChg>
        <pc:spChg chg="add del mod">
          <ac:chgData name="Krishan Himesh Abeyrathne Tennakoon Mudiyanselage" userId="38a18bae-5425-4d71-bc55-135480b4c3f6" providerId="ADAL" clId="{9D178836-8FB8-4BE9-9F88-55365C24D437}" dt="2024-04-25T07:37:09.932" v="3067" actId="478"/>
          <ac:spMkLst>
            <pc:docMk/>
            <pc:sldMk cId="750891615" sldId="301"/>
            <ac:spMk id="4" creationId="{BE539B9E-F0FD-6935-4E9A-3CAED53E1700}"/>
          </ac:spMkLst>
        </pc:spChg>
        <pc:spChg chg="del">
          <ac:chgData name="Krishan Himesh Abeyrathne Tennakoon Mudiyanselage" userId="38a18bae-5425-4d71-bc55-135480b4c3f6" providerId="ADAL" clId="{9D178836-8FB8-4BE9-9F88-55365C24D437}" dt="2024-04-25T07:37:07.979" v="3066" actId="478"/>
          <ac:spMkLst>
            <pc:docMk/>
            <pc:sldMk cId="750891615" sldId="301"/>
            <ac:spMk id="11" creationId="{580CD16E-F263-9AFB-2645-8F17603F1230}"/>
          </ac:spMkLst>
        </pc:spChg>
        <pc:picChg chg="add mod">
          <ac:chgData name="Krishan Himesh Abeyrathne Tennakoon Mudiyanselage" userId="38a18bae-5425-4d71-bc55-135480b4c3f6" providerId="ADAL" clId="{9D178836-8FB8-4BE9-9F88-55365C24D437}" dt="2024-04-25T07:40:36.730" v="3125" actId="1076"/>
          <ac:picMkLst>
            <pc:docMk/>
            <pc:sldMk cId="750891615" sldId="301"/>
            <ac:picMk id="6" creationId="{E16D7118-CCA3-8283-6361-739B50F69D51}"/>
          </ac:picMkLst>
        </pc:picChg>
      </pc:sldChg>
      <pc:sldChg chg="addSp delSp modSp mod">
        <pc:chgData name="Krishan Himesh Abeyrathne Tennakoon Mudiyanselage" userId="38a18bae-5425-4d71-bc55-135480b4c3f6" providerId="ADAL" clId="{9D178836-8FB8-4BE9-9F88-55365C24D437}" dt="2024-04-25T03:01:42.312" v="2788" actId="478"/>
        <pc:sldMkLst>
          <pc:docMk/>
          <pc:sldMk cId="2032145251" sldId="302"/>
        </pc:sldMkLst>
        <pc:spChg chg="mod">
          <ac:chgData name="Krishan Himesh Abeyrathne Tennakoon Mudiyanselage" userId="38a18bae-5425-4d71-bc55-135480b4c3f6" providerId="ADAL" clId="{9D178836-8FB8-4BE9-9F88-55365C24D437}" dt="2024-04-25T03:00:53.208" v="2775" actId="20577"/>
          <ac:spMkLst>
            <pc:docMk/>
            <pc:sldMk cId="2032145251" sldId="302"/>
            <ac:spMk id="2" creationId="{4E45461E-6338-F477-9109-5EDBA16B313B}"/>
          </ac:spMkLst>
        </pc:spChg>
        <pc:spChg chg="add del mod">
          <ac:chgData name="Krishan Himesh Abeyrathne Tennakoon Mudiyanselage" userId="38a18bae-5425-4d71-bc55-135480b4c3f6" providerId="ADAL" clId="{9D178836-8FB8-4BE9-9F88-55365C24D437}" dt="2024-04-25T03:01:42.312" v="2788" actId="478"/>
          <ac:spMkLst>
            <pc:docMk/>
            <pc:sldMk cId="2032145251" sldId="302"/>
            <ac:spMk id="8" creationId="{14C6D553-B835-7E74-396C-45CD00315F25}"/>
          </ac:spMkLst>
        </pc:spChg>
        <pc:spChg chg="del mod">
          <ac:chgData name="Krishan Himesh Abeyrathne Tennakoon Mudiyanselage" userId="38a18bae-5425-4d71-bc55-135480b4c3f6" providerId="ADAL" clId="{9D178836-8FB8-4BE9-9F88-55365C24D437}" dt="2024-04-25T03:01:39.844" v="2787" actId="478"/>
          <ac:spMkLst>
            <pc:docMk/>
            <pc:sldMk cId="2032145251" sldId="302"/>
            <ac:spMk id="11" creationId="{580CD16E-F263-9AFB-2645-8F17603F1230}"/>
          </ac:spMkLst>
        </pc:spChg>
        <pc:picChg chg="add del mod">
          <ac:chgData name="Krishan Himesh Abeyrathne Tennakoon Mudiyanselage" userId="38a18bae-5425-4d71-bc55-135480b4c3f6" providerId="ADAL" clId="{9D178836-8FB8-4BE9-9F88-55365C24D437}" dt="2024-04-25T03:01:17.131" v="2783" actId="478"/>
          <ac:picMkLst>
            <pc:docMk/>
            <pc:sldMk cId="2032145251" sldId="302"/>
            <ac:picMk id="4" creationId="{A0E46EDC-99BB-CB0F-85E8-AE58889D432F}"/>
          </ac:picMkLst>
        </pc:picChg>
        <pc:picChg chg="add mod">
          <ac:chgData name="Krishan Himesh Abeyrathne Tennakoon Mudiyanselage" userId="38a18bae-5425-4d71-bc55-135480b4c3f6" providerId="ADAL" clId="{9D178836-8FB8-4BE9-9F88-55365C24D437}" dt="2024-04-25T03:01:37.215" v="2786" actId="1076"/>
          <ac:picMkLst>
            <pc:docMk/>
            <pc:sldMk cId="2032145251" sldId="302"/>
            <ac:picMk id="6" creationId="{9AF2D9F4-9F0A-F746-C930-700298C65CA1}"/>
          </ac:picMkLst>
        </pc:picChg>
      </pc:sldChg>
      <pc:sldChg chg="modSp mod">
        <pc:chgData name="Krishan Himesh Abeyrathne Tennakoon Mudiyanselage" userId="38a18bae-5425-4d71-bc55-135480b4c3f6" providerId="ADAL" clId="{9D178836-8FB8-4BE9-9F88-55365C24D437}" dt="2024-04-25T09:07:47.051" v="3181" actId="13926"/>
        <pc:sldMkLst>
          <pc:docMk/>
          <pc:sldMk cId="322117355" sldId="303"/>
        </pc:sldMkLst>
        <pc:spChg chg="mod">
          <ac:chgData name="Krishan Himesh Abeyrathne Tennakoon Mudiyanselage" userId="38a18bae-5425-4d71-bc55-135480b4c3f6" providerId="ADAL" clId="{9D178836-8FB8-4BE9-9F88-55365C24D437}" dt="2024-04-25T09:07:47.051" v="3181" actId="13926"/>
          <ac:spMkLst>
            <pc:docMk/>
            <pc:sldMk cId="322117355" sldId="303"/>
            <ac:spMk id="2" creationId="{6EBB0680-1624-1C79-514A-A99F641F5FAB}"/>
          </ac:spMkLst>
        </pc:spChg>
      </pc:sldChg>
      <pc:sldChg chg="modSp mod">
        <pc:chgData name="Krishan Himesh Abeyrathne Tennakoon Mudiyanselage" userId="38a18bae-5425-4d71-bc55-135480b4c3f6" providerId="ADAL" clId="{9D178836-8FB8-4BE9-9F88-55365C24D437}" dt="2024-04-25T15:00:02.053" v="3387" actId="1076"/>
        <pc:sldMkLst>
          <pc:docMk/>
          <pc:sldMk cId="71024097" sldId="304"/>
        </pc:sldMkLst>
        <pc:spChg chg="mod">
          <ac:chgData name="Krishan Himesh Abeyrathne Tennakoon Mudiyanselage" userId="38a18bae-5425-4d71-bc55-135480b4c3f6" providerId="ADAL" clId="{9D178836-8FB8-4BE9-9F88-55365C24D437}" dt="2024-04-25T15:00:02.053" v="3387" actId="1076"/>
          <ac:spMkLst>
            <pc:docMk/>
            <pc:sldMk cId="71024097" sldId="304"/>
            <ac:spMk id="2" creationId="{4D466DE3-FEF9-CEC8-E7EF-06934033938D}"/>
          </ac:spMkLst>
        </pc:spChg>
      </pc:sldChg>
      <pc:sldChg chg="addSp delSp modSp add mod">
        <pc:chgData name="Krishan Himesh Abeyrathne Tennakoon Mudiyanselage" userId="38a18bae-5425-4d71-bc55-135480b4c3f6" providerId="ADAL" clId="{9D178836-8FB8-4BE9-9F88-55365C24D437}" dt="2024-04-25T07:23:18.128" v="3040" actId="20577"/>
        <pc:sldMkLst>
          <pc:docMk/>
          <pc:sldMk cId="380358855" sldId="305"/>
        </pc:sldMkLst>
        <pc:spChg chg="mod">
          <ac:chgData name="Krishan Himesh Abeyrathne Tennakoon Mudiyanselage" userId="38a18bae-5425-4d71-bc55-135480b4c3f6" providerId="ADAL" clId="{9D178836-8FB8-4BE9-9F88-55365C24D437}" dt="2024-04-25T03:01:05.270" v="2781" actId="20577"/>
          <ac:spMkLst>
            <pc:docMk/>
            <pc:sldMk cId="380358855" sldId="305"/>
            <ac:spMk id="2" creationId="{4E45461E-6338-F477-9109-5EDBA16B313B}"/>
          </ac:spMkLst>
        </pc:spChg>
        <pc:spChg chg="mod">
          <ac:chgData name="Krishan Himesh Abeyrathne Tennakoon Mudiyanselage" userId="38a18bae-5425-4d71-bc55-135480b4c3f6" providerId="ADAL" clId="{9D178836-8FB8-4BE9-9F88-55365C24D437}" dt="2024-04-25T07:23:18.128" v="3040" actId="20577"/>
          <ac:spMkLst>
            <pc:docMk/>
            <pc:sldMk cId="380358855" sldId="305"/>
            <ac:spMk id="11" creationId="{580CD16E-F263-9AFB-2645-8F17603F1230}"/>
          </ac:spMkLst>
        </pc:spChg>
        <pc:picChg chg="del">
          <ac:chgData name="Krishan Himesh Abeyrathne Tennakoon Mudiyanselage" userId="38a18bae-5425-4d71-bc55-135480b4c3f6" providerId="ADAL" clId="{9D178836-8FB8-4BE9-9F88-55365C24D437}" dt="2024-04-25T03:01:09.953" v="2782" actId="478"/>
          <ac:picMkLst>
            <pc:docMk/>
            <pc:sldMk cId="380358855" sldId="305"/>
            <ac:picMk id="4" creationId="{A0E46EDC-99BB-CB0F-85E8-AE58889D432F}"/>
          </ac:picMkLst>
        </pc:picChg>
        <pc:picChg chg="add mod">
          <ac:chgData name="Krishan Himesh Abeyrathne Tennakoon Mudiyanselage" userId="38a18bae-5425-4d71-bc55-135480b4c3f6" providerId="ADAL" clId="{9D178836-8FB8-4BE9-9F88-55365C24D437}" dt="2024-04-25T07:20:46.443" v="2791" actId="1076"/>
          <ac:picMkLst>
            <pc:docMk/>
            <pc:sldMk cId="380358855" sldId="305"/>
            <ac:picMk id="5" creationId="{ADA28DD0-85CD-CA5B-8BE2-8F80B3F00AE6}"/>
          </ac:picMkLst>
        </pc:picChg>
      </pc:sldChg>
      <pc:sldChg chg="addSp delSp modSp add mod">
        <pc:chgData name="Krishan Himesh Abeyrathne Tennakoon Mudiyanselage" userId="38a18bae-5425-4d71-bc55-135480b4c3f6" providerId="ADAL" clId="{9D178836-8FB8-4BE9-9F88-55365C24D437}" dt="2024-04-25T09:25:49.535" v="3187"/>
        <pc:sldMkLst>
          <pc:docMk/>
          <pc:sldMk cId="710468021" sldId="306"/>
        </pc:sldMkLst>
        <pc:spChg chg="mod">
          <ac:chgData name="Krishan Himesh Abeyrathne Tennakoon Mudiyanselage" userId="38a18bae-5425-4d71-bc55-135480b4c3f6" providerId="ADAL" clId="{9D178836-8FB8-4BE9-9F88-55365C24D437}" dt="2024-04-25T08:46:43.781" v="3154" actId="20577"/>
          <ac:spMkLst>
            <pc:docMk/>
            <pc:sldMk cId="710468021" sldId="306"/>
            <ac:spMk id="2" creationId="{4E45461E-6338-F477-9109-5EDBA16B313B}"/>
          </ac:spMkLst>
        </pc:spChg>
        <pc:spChg chg="add del mod">
          <ac:chgData name="Krishan Himesh Abeyrathne Tennakoon Mudiyanselage" userId="38a18bae-5425-4d71-bc55-135480b4c3f6" providerId="ADAL" clId="{9D178836-8FB8-4BE9-9F88-55365C24D437}" dt="2024-04-25T07:36:08.049" v="3055" actId="478"/>
          <ac:spMkLst>
            <pc:docMk/>
            <pc:sldMk cId="710468021" sldId="306"/>
            <ac:spMk id="4" creationId="{4D463DE3-FF00-E8FB-7034-DDF42A723F84}"/>
          </ac:spMkLst>
        </pc:spChg>
        <pc:spChg chg="add mod">
          <ac:chgData name="Krishan Himesh Abeyrathne Tennakoon Mudiyanselage" userId="38a18bae-5425-4d71-bc55-135480b4c3f6" providerId="ADAL" clId="{9D178836-8FB8-4BE9-9F88-55365C24D437}" dt="2024-04-25T09:25:49.535" v="3187"/>
          <ac:spMkLst>
            <pc:docMk/>
            <pc:sldMk cId="710468021" sldId="306"/>
            <ac:spMk id="7" creationId="{6908DA27-AB1C-D2DA-FB1E-04E070703E7D}"/>
          </ac:spMkLst>
        </pc:spChg>
        <pc:spChg chg="del">
          <ac:chgData name="Krishan Himesh Abeyrathne Tennakoon Mudiyanselage" userId="38a18bae-5425-4d71-bc55-135480b4c3f6" providerId="ADAL" clId="{9D178836-8FB8-4BE9-9F88-55365C24D437}" dt="2024-04-25T07:36:05.724" v="3054" actId="478"/>
          <ac:spMkLst>
            <pc:docMk/>
            <pc:sldMk cId="710468021" sldId="306"/>
            <ac:spMk id="11" creationId="{580CD16E-F263-9AFB-2645-8F17603F1230}"/>
          </ac:spMkLst>
        </pc:spChg>
        <pc:picChg chg="add mod">
          <ac:chgData name="Krishan Himesh Abeyrathne Tennakoon Mudiyanselage" userId="38a18bae-5425-4d71-bc55-135480b4c3f6" providerId="ADAL" clId="{9D178836-8FB8-4BE9-9F88-55365C24D437}" dt="2024-04-25T09:25:40.702" v="3186" actId="14100"/>
          <ac:picMkLst>
            <pc:docMk/>
            <pc:sldMk cId="710468021" sldId="306"/>
            <ac:picMk id="6" creationId="{1BDEFE6B-07F7-8E6C-01E9-0ABAD047A466}"/>
          </ac:picMkLst>
        </pc:picChg>
      </pc:sldChg>
      <pc:sldChg chg="addSp modSp add mod">
        <pc:chgData name="Krishan Himesh Abeyrathne Tennakoon Mudiyanselage" userId="38a18bae-5425-4d71-bc55-135480b4c3f6" providerId="ADAL" clId="{9D178836-8FB8-4BE9-9F88-55365C24D437}" dt="2024-04-25T08:44:26.148" v="3142" actId="20577"/>
        <pc:sldMkLst>
          <pc:docMk/>
          <pc:sldMk cId="961389949" sldId="307"/>
        </pc:sldMkLst>
        <pc:spChg chg="mod">
          <ac:chgData name="Krishan Himesh Abeyrathne Tennakoon Mudiyanselage" userId="38a18bae-5425-4d71-bc55-135480b4c3f6" providerId="ADAL" clId="{9D178836-8FB8-4BE9-9F88-55365C24D437}" dt="2024-04-25T07:40:01.673" v="3118" actId="14100"/>
          <ac:spMkLst>
            <pc:docMk/>
            <pc:sldMk cId="961389949" sldId="307"/>
            <ac:spMk id="2" creationId="{4E45461E-6338-F477-9109-5EDBA16B313B}"/>
          </ac:spMkLst>
        </pc:spChg>
        <pc:spChg chg="add mod">
          <ac:chgData name="Krishan Himesh Abeyrathne Tennakoon Mudiyanselage" userId="38a18bae-5425-4d71-bc55-135480b4c3f6" providerId="ADAL" clId="{9D178836-8FB8-4BE9-9F88-55365C24D437}" dt="2024-04-25T08:44:26.148" v="3142" actId="20577"/>
          <ac:spMkLst>
            <pc:docMk/>
            <pc:sldMk cId="961389949" sldId="307"/>
            <ac:spMk id="5" creationId="{56BC21BE-3EDF-4677-BB64-0CD4F9204C1C}"/>
          </ac:spMkLst>
        </pc:spChg>
        <pc:picChg chg="add mod">
          <ac:chgData name="Krishan Himesh Abeyrathne Tennakoon Mudiyanselage" userId="38a18bae-5425-4d71-bc55-135480b4c3f6" providerId="ADAL" clId="{9D178836-8FB8-4BE9-9F88-55365C24D437}" dt="2024-04-25T08:44:16.899" v="3132" actId="14100"/>
          <ac:picMkLst>
            <pc:docMk/>
            <pc:sldMk cId="961389949" sldId="307"/>
            <ac:picMk id="4" creationId="{355F4C77-7D9E-AEFC-4BA3-970366D819F6}"/>
          </ac:picMkLst>
        </pc:picChg>
      </pc:sldChg>
      <pc:sldChg chg="addSp delSp modSp new del">
        <pc:chgData name="Krishan Himesh Abeyrathne Tennakoon Mudiyanselage" userId="38a18bae-5425-4d71-bc55-135480b4c3f6" providerId="ADAL" clId="{9D178836-8FB8-4BE9-9F88-55365C24D437}" dt="2024-04-25T08:54:16.769" v="3161" actId="47"/>
        <pc:sldMkLst>
          <pc:docMk/>
          <pc:sldMk cId="359582771" sldId="309"/>
        </pc:sldMkLst>
        <pc:spChg chg="add del">
          <ac:chgData name="Krishan Himesh Abeyrathne Tennakoon Mudiyanselage" userId="38a18bae-5425-4d71-bc55-135480b4c3f6" providerId="ADAL" clId="{9D178836-8FB8-4BE9-9F88-55365C24D437}" dt="2024-04-25T08:54:08.072" v="3158"/>
          <ac:spMkLst>
            <pc:docMk/>
            <pc:sldMk cId="359582771" sldId="309"/>
            <ac:spMk id="3" creationId="{BC0333D4-A7FA-865E-CFCE-2561D7B3C574}"/>
          </ac:spMkLst>
        </pc:spChg>
        <pc:spChg chg="add mod">
          <ac:chgData name="Krishan Himesh Abeyrathne Tennakoon Mudiyanselage" userId="38a18bae-5425-4d71-bc55-135480b4c3f6" providerId="ADAL" clId="{9D178836-8FB8-4BE9-9F88-55365C24D437}" dt="2024-04-25T08:54:02.760" v="3157"/>
          <ac:spMkLst>
            <pc:docMk/>
            <pc:sldMk cId="359582771" sldId="309"/>
            <ac:spMk id="7" creationId="{1970D8BD-EDB7-5812-DA10-6F5C65FEBDEE}"/>
          </ac:spMkLst>
        </pc:spChg>
        <pc:spChg chg="add mod">
          <ac:chgData name="Krishan Himesh Abeyrathne Tennakoon Mudiyanselage" userId="38a18bae-5425-4d71-bc55-135480b4c3f6" providerId="ADAL" clId="{9D178836-8FB8-4BE9-9F88-55365C24D437}" dt="2024-04-25T08:54:02.760" v="3157"/>
          <ac:spMkLst>
            <pc:docMk/>
            <pc:sldMk cId="359582771" sldId="309"/>
            <ac:spMk id="8" creationId="{B375F76E-3E7C-7E5B-40E4-6A65BE4D8C2D}"/>
          </ac:spMkLst>
        </pc:spChg>
        <pc:spChg chg="add mod">
          <ac:chgData name="Krishan Himesh Abeyrathne Tennakoon Mudiyanselage" userId="38a18bae-5425-4d71-bc55-135480b4c3f6" providerId="ADAL" clId="{9D178836-8FB8-4BE9-9F88-55365C24D437}" dt="2024-04-25T08:54:02.760" v="3157"/>
          <ac:spMkLst>
            <pc:docMk/>
            <pc:sldMk cId="359582771" sldId="309"/>
            <ac:spMk id="9" creationId="{87F7A52E-98C5-91CA-B785-454982442CAB}"/>
          </ac:spMkLst>
        </pc:spChg>
        <pc:spChg chg="add mod">
          <ac:chgData name="Krishan Himesh Abeyrathne Tennakoon Mudiyanselage" userId="38a18bae-5425-4d71-bc55-135480b4c3f6" providerId="ADAL" clId="{9D178836-8FB8-4BE9-9F88-55365C24D437}" dt="2024-04-25T08:54:02.760" v="3157"/>
          <ac:spMkLst>
            <pc:docMk/>
            <pc:sldMk cId="359582771" sldId="309"/>
            <ac:spMk id="10" creationId="{89F049C2-BC79-CC10-473A-8D96909C8F34}"/>
          </ac:spMkLst>
        </pc:spChg>
        <pc:spChg chg="add mod">
          <ac:chgData name="Krishan Himesh Abeyrathne Tennakoon Mudiyanselage" userId="38a18bae-5425-4d71-bc55-135480b4c3f6" providerId="ADAL" clId="{9D178836-8FB8-4BE9-9F88-55365C24D437}" dt="2024-04-25T08:54:02.760" v="3157"/>
          <ac:spMkLst>
            <pc:docMk/>
            <pc:sldMk cId="359582771" sldId="309"/>
            <ac:spMk id="11" creationId="{9425FF66-6442-1B0B-C773-5037A559BC56}"/>
          </ac:spMkLst>
        </pc:spChg>
        <pc:spChg chg="add mod">
          <ac:chgData name="Krishan Himesh Abeyrathne Tennakoon Mudiyanselage" userId="38a18bae-5425-4d71-bc55-135480b4c3f6" providerId="ADAL" clId="{9D178836-8FB8-4BE9-9F88-55365C24D437}" dt="2024-04-25T08:54:08.072" v="3158"/>
          <ac:spMkLst>
            <pc:docMk/>
            <pc:sldMk cId="359582771" sldId="309"/>
            <ac:spMk id="15" creationId="{338B0FA9-A772-84C0-944D-0ACFD2EC0CB4}"/>
          </ac:spMkLst>
        </pc:spChg>
        <pc:spChg chg="add mod">
          <ac:chgData name="Krishan Himesh Abeyrathne Tennakoon Mudiyanselage" userId="38a18bae-5425-4d71-bc55-135480b4c3f6" providerId="ADAL" clId="{9D178836-8FB8-4BE9-9F88-55365C24D437}" dt="2024-04-25T08:54:08.072" v="3158"/>
          <ac:spMkLst>
            <pc:docMk/>
            <pc:sldMk cId="359582771" sldId="309"/>
            <ac:spMk id="16" creationId="{0F8D2980-F002-36C5-DDAE-4B2608F0534D}"/>
          </ac:spMkLst>
        </pc:spChg>
        <pc:spChg chg="add mod">
          <ac:chgData name="Krishan Himesh Abeyrathne Tennakoon Mudiyanselage" userId="38a18bae-5425-4d71-bc55-135480b4c3f6" providerId="ADAL" clId="{9D178836-8FB8-4BE9-9F88-55365C24D437}" dt="2024-04-25T08:54:08.072" v="3158"/>
          <ac:spMkLst>
            <pc:docMk/>
            <pc:sldMk cId="359582771" sldId="309"/>
            <ac:spMk id="17" creationId="{1635815E-5934-F57A-855C-212D37D24EA3}"/>
          </ac:spMkLst>
        </pc:spChg>
        <pc:spChg chg="add mod">
          <ac:chgData name="Krishan Himesh Abeyrathne Tennakoon Mudiyanselage" userId="38a18bae-5425-4d71-bc55-135480b4c3f6" providerId="ADAL" clId="{9D178836-8FB8-4BE9-9F88-55365C24D437}" dt="2024-04-25T08:54:08.072" v="3158"/>
          <ac:spMkLst>
            <pc:docMk/>
            <pc:sldMk cId="359582771" sldId="309"/>
            <ac:spMk id="18" creationId="{A9ADCAF7-DC46-9FE7-2D68-77DC2215BB0D}"/>
          </ac:spMkLst>
        </pc:spChg>
        <pc:spChg chg="add mod">
          <ac:chgData name="Krishan Himesh Abeyrathne Tennakoon Mudiyanselage" userId="38a18bae-5425-4d71-bc55-135480b4c3f6" providerId="ADAL" clId="{9D178836-8FB8-4BE9-9F88-55365C24D437}" dt="2024-04-25T08:54:08.072" v="3158"/>
          <ac:spMkLst>
            <pc:docMk/>
            <pc:sldMk cId="359582771" sldId="309"/>
            <ac:spMk id="19" creationId="{0AE17CD0-1369-FF05-96E6-C97839A93338}"/>
          </ac:spMkLst>
        </pc:spChg>
        <pc:spChg chg="add mod">
          <ac:chgData name="Krishan Himesh Abeyrathne Tennakoon Mudiyanselage" userId="38a18bae-5425-4d71-bc55-135480b4c3f6" providerId="ADAL" clId="{9D178836-8FB8-4BE9-9F88-55365C24D437}" dt="2024-04-25T08:54:10.372" v="3160"/>
          <ac:spMkLst>
            <pc:docMk/>
            <pc:sldMk cId="359582771" sldId="309"/>
            <ac:spMk id="23" creationId="{6876E3E9-CB63-2C61-10B0-37CCA4F3B8F4}"/>
          </ac:spMkLst>
        </pc:spChg>
        <pc:spChg chg="add mod">
          <ac:chgData name="Krishan Himesh Abeyrathne Tennakoon Mudiyanselage" userId="38a18bae-5425-4d71-bc55-135480b4c3f6" providerId="ADAL" clId="{9D178836-8FB8-4BE9-9F88-55365C24D437}" dt="2024-04-25T08:54:10.372" v="3160"/>
          <ac:spMkLst>
            <pc:docMk/>
            <pc:sldMk cId="359582771" sldId="309"/>
            <ac:spMk id="24" creationId="{F69ADD48-3E8E-A6A1-1BA0-D913AF33B388}"/>
          </ac:spMkLst>
        </pc:spChg>
        <pc:spChg chg="add mod">
          <ac:chgData name="Krishan Himesh Abeyrathne Tennakoon Mudiyanselage" userId="38a18bae-5425-4d71-bc55-135480b4c3f6" providerId="ADAL" clId="{9D178836-8FB8-4BE9-9F88-55365C24D437}" dt="2024-04-25T08:54:10.372" v="3160"/>
          <ac:spMkLst>
            <pc:docMk/>
            <pc:sldMk cId="359582771" sldId="309"/>
            <ac:spMk id="25" creationId="{7E305344-ED54-78C0-6403-A75A4D0498CE}"/>
          </ac:spMkLst>
        </pc:spChg>
        <pc:spChg chg="add mod">
          <ac:chgData name="Krishan Himesh Abeyrathne Tennakoon Mudiyanselage" userId="38a18bae-5425-4d71-bc55-135480b4c3f6" providerId="ADAL" clId="{9D178836-8FB8-4BE9-9F88-55365C24D437}" dt="2024-04-25T08:54:10.372" v="3160"/>
          <ac:spMkLst>
            <pc:docMk/>
            <pc:sldMk cId="359582771" sldId="309"/>
            <ac:spMk id="26" creationId="{9C03E5D3-6A6C-A9CF-C6F3-858D20EA1763}"/>
          </ac:spMkLst>
        </pc:spChg>
        <pc:spChg chg="add mod">
          <ac:chgData name="Krishan Himesh Abeyrathne Tennakoon Mudiyanselage" userId="38a18bae-5425-4d71-bc55-135480b4c3f6" providerId="ADAL" clId="{9D178836-8FB8-4BE9-9F88-55365C24D437}" dt="2024-04-25T08:54:10.372" v="3160"/>
          <ac:spMkLst>
            <pc:docMk/>
            <pc:sldMk cId="359582771" sldId="309"/>
            <ac:spMk id="27" creationId="{FB37E48A-DA7A-96A4-210F-16C5B35DC256}"/>
          </ac:spMkLst>
        </pc:spChg>
        <pc:graphicFrameChg chg="add mod">
          <ac:chgData name="Krishan Himesh Abeyrathne Tennakoon Mudiyanselage" userId="38a18bae-5425-4d71-bc55-135480b4c3f6" providerId="ADAL" clId="{9D178836-8FB8-4BE9-9F88-55365C24D437}" dt="2024-04-25T08:54:02.760" v="3157"/>
          <ac:graphicFrameMkLst>
            <pc:docMk/>
            <pc:sldMk cId="359582771" sldId="309"/>
            <ac:graphicFrameMk id="4" creationId="{B9DEE4E7-252A-61F5-EE19-4FB57974281B}"/>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5" creationId="{6F1BFA0D-E923-3D4F-327F-A1708E18C769}"/>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6" creationId="{AA3A0241-66EF-D7E2-7D92-37412C8341FE}"/>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2" creationId="{2BFBD0F0-422B-9F0F-159E-65CBCC2CF731}"/>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3" creationId="{0C7C98C7-8C41-1D10-3CB5-F66015B82F14}"/>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4" creationId="{C587A150-330D-242F-FA03-91A45CB428CA}"/>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0" creationId="{65076020-DF77-8189-0272-FE83CC33E809}"/>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1" creationId="{4D596705-8344-E8CD-8FA7-6B441AC9136B}"/>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2" creationId="{3709B6A2-9487-C42E-F8B2-E2492EF4CD13}"/>
          </ac:graphicFrameMkLst>
        </pc:graphicFrameChg>
      </pc:sldChg>
      <pc:sldChg chg="addSp delSp modSp new mod">
        <pc:chgData name="Krishan Himesh Abeyrathne Tennakoon Mudiyanselage" userId="38a18bae-5425-4d71-bc55-135480b4c3f6" providerId="ADAL" clId="{9D178836-8FB8-4BE9-9F88-55365C24D437}" dt="2024-04-25T09:57:17.156" v="3316" actId="27636"/>
        <pc:sldMkLst>
          <pc:docMk/>
          <pc:sldMk cId="1740431082" sldId="309"/>
        </pc:sldMkLst>
        <pc:spChg chg="del">
          <ac:chgData name="Krishan Himesh Abeyrathne Tennakoon Mudiyanselage" userId="38a18bae-5425-4d71-bc55-135480b4c3f6" providerId="ADAL" clId="{9D178836-8FB8-4BE9-9F88-55365C24D437}" dt="2024-04-25T08:54:24.825" v="3163" actId="478"/>
          <ac:spMkLst>
            <pc:docMk/>
            <pc:sldMk cId="1740431082" sldId="309"/>
            <ac:spMk id="2" creationId="{6618266D-3EA3-E5E2-3813-723EA9B93A26}"/>
          </ac:spMkLst>
        </pc:spChg>
        <pc:spChg chg="del">
          <ac:chgData name="Krishan Himesh Abeyrathne Tennakoon Mudiyanselage" userId="38a18bae-5425-4d71-bc55-135480b4c3f6" providerId="ADAL" clId="{9D178836-8FB8-4BE9-9F88-55365C24D437}" dt="2024-04-25T08:54:26.494" v="3164" actId="478"/>
          <ac:spMkLst>
            <pc:docMk/>
            <pc:sldMk cId="1740431082" sldId="309"/>
            <ac:spMk id="3" creationId="{925EA825-9E4C-197A-D947-5EA861B16410}"/>
          </ac:spMkLst>
        </pc:spChg>
        <pc:spChg chg="add mod">
          <ac:chgData name="Krishan Himesh Abeyrathne Tennakoon Mudiyanselage" userId="38a18bae-5425-4d71-bc55-135480b4c3f6" providerId="ADAL" clId="{9D178836-8FB8-4BE9-9F88-55365C24D437}" dt="2024-04-25T08:54:32.830" v="3166"/>
          <ac:spMkLst>
            <pc:docMk/>
            <pc:sldMk cId="1740431082" sldId="309"/>
            <ac:spMk id="7" creationId="{5E3BC197-8C0B-544E-7C0F-349EA9A11383}"/>
          </ac:spMkLst>
        </pc:spChg>
        <pc:spChg chg="add mod">
          <ac:chgData name="Krishan Himesh Abeyrathne Tennakoon Mudiyanselage" userId="38a18bae-5425-4d71-bc55-135480b4c3f6" providerId="ADAL" clId="{9D178836-8FB8-4BE9-9F88-55365C24D437}" dt="2024-04-25T08:54:32.830" v="3166"/>
          <ac:spMkLst>
            <pc:docMk/>
            <pc:sldMk cId="1740431082" sldId="309"/>
            <ac:spMk id="8" creationId="{686F5ADD-46C9-C248-B51B-C9CC33688D1A}"/>
          </ac:spMkLst>
        </pc:spChg>
        <pc:spChg chg="add mod">
          <ac:chgData name="Krishan Himesh Abeyrathne Tennakoon Mudiyanselage" userId="38a18bae-5425-4d71-bc55-135480b4c3f6" providerId="ADAL" clId="{9D178836-8FB8-4BE9-9F88-55365C24D437}" dt="2024-04-25T08:54:32.830" v="3166"/>
          <ac:spMkLst>
            <pc:docMk/>
            <pc:sldMk cId="1740431082" sldId="309"/>
            <ac:spMk id="9" creationId="{1482FDDE-DE16-5E7B-F723-9A9BA772F9C5}"/>
          </ac:spMkLst>
        </pc:spChg>
        <pc:spChg chg="add mod">
          <ac:chgData name="Krishan Himesh Abeyrathne Tennakoon Mudiyanselage" userId="38a18bae-5425-4d71-bc55-135480b4c3f6" providerId="ADAL" clId="{9D178836-8FB8-4BE9-9F88-55365C24D437}" dt="2024-04-25T08:54:32.830" v="3166"/>
          <ac:spMkLst>
            <pc:docMk/>
            <pc:sldMk cId="1740431082" sldId="309"/>
            <ac:spMk id="10" creationId="{B951CCD5-874E-3C0D-B7DB-C1FFD4DA9E28}"/>
          </ac:spMkLst>
        </pc:spChg>
        <pc:spChg chg="add mod">
          <ac:chgData name="Krishan Himesh Abeyrathne Tennakoon Mudiyanselage" userId="38a18bae-5425-4d71-bc55-135480b4c3f6" providerId="ADAL" clId="{9D178836-8FB8-4BE9-9F88-55365C24D437}" dt="2024-04-25T08:54:32.830" v="3166"/>
          <ac:spMkLst>
            <pc:docMk/>
            <pc:sldMk cId="1740431082" sldId="309"/>
            <ac:spMk id="11" creationId="{2F0514F3-C1E4-B02A-3169-CF937234CEA2}"/>
          </ac:spMkLst>
        </pc:spChg>
        <pc:spChg chg="add mod">
          <ac:chgData name="Krishan Himesh Abeyrathne Tennakoon Mudiyanselage" userId="38a18bae-5425-4d71-bc55-135480b4c3f6" providerId="ADAL" clId="{9D178836-8FB8-4BE9-9F88-55365C24D437}" dt="2024-04-25T09:57:17.156" v="3316" actId="27636"/>
          <ac:spMkLst>
            <pc:docMk/>
            <pc:sldMk cId="1740431082" sldId="309"/>
            <ac:spMk id="12" creationId="{DDF32086-62F2-43B9-9707-A6F5CB7F21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16" creationId="{01BAC9B7-8F38-B8BE-0641-049E56E8471D}"/>
          </ac:spMkLst>
        </pc:spChg>
        <pc:spChg chg="add mod">
          <ac:chgData name="Krishan Himesh Abeyrathne Tennakoon Mudiyanselage" userId="38a18bae-5425-4d71-bc55-135480b4c3f6" providerId="ADAL" clId="{9D178836-8FB8-4BE9-9F88-55365C24D437}" dt="2024-04-25T08:55:07.926" v="3169"/>
          <ac:spMkLst>
            <pc:docMk/>
            <pc:sldMk cId="1740431082" sldId="309"/>
            <ac:spMk id="17" creationId="{917C1D2A-8DA2-7A09-E1F9-86A5418D10D2}"/>
          </ac:spMkLst>
        </pc:spChg>
        <pc:spChg chg="add mod">
          <ac:chgData name="Krishan Himesh Abeyrathne Tennakoon Mudiyanselage" userId="38a18bae-5425-4d71-bc55-135480b4c3f6" providerId="ADAL" clId="{9D178836-8FB8-4BE9-9F88-55365C24D437}" dt="2024-04-25T08:55:07.926" v="3169"/>
          <ac:spMkLst>
            <pc:docMk/>
            <pc:sldMk cId="1740431082" sldId="309"/>
            <ac:spMk id="18" creationId="{AA07A120-D596-2C90-6B6A-EC964BF26458}"/>
          </ac:spMkLst>
        </pc:spChg>
        <pc:spChg chg="add mod">
          <ac:chgData name="Krishan Himesh Abeyrathne Tennakoon Mudiyanselage" userId="38a18bae-5425-4d71-bc55-135480b4c3f6" providerId="ADAL" clId="{9D178836-8FB8-4BE9-9F88-55365C24D437}" dt="2024-04-25T08:55:07.926" v="3169"/>
          <ac:spMkLst>
            <pc:docMk/>
            <pc:sldMk cId="1740431082" sldId="309"/>
            <ac:spMk id="19" creationId="{BF50E03E-4E2B-823E-78BC-1B4D774157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20" creationId="{C991472E-A0D0-2350-7F3C-AE99BFC5A0F2}"/>
          </ac:spMkLst>
        </pc:sp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4" creationId="{8AC30DE8-B27F-7239-C0C9-80630D303C78}"/>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5" creationId="{2261589D-50AB-41EE-4875-4915AE25D416}"/>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6" creationId="{FBBB1E5A-0628-E511-63F9-CEBCB99C3DAC}"/>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3" creationId="{18E39125-9779-3AA9-D256-05C14EE5AE2F}"/>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4" creationId="{67F9D857-1760-741A-ADEA-287DDF7F8950}"/>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5" creationId="{3B5CCA29-F903-B120-0D7E-AD2B3878848A}"/>
          </ac:graphicFrameMkLst>
        </pc:graphicFrameChg>
      </pc:sldChg>
      <pc:sldChg chg="addSp delSp modSp new mod setBg addAnim">
        <pc:chgData name="Krishan Himesh Abeyrathne Tennakoon Mudiyanselage" userId="38a18bae-5425-4d71-bc55-135480b4c3f6" providerId="ADAL" clId="{9D178836-8FB8-4BE9-9F88-55365C24D437}" dt="2024-04-25T09:27:58.344" v="3223"/>
        <pc:sldMkLst>
          <pc:docMk/>
          <pc:sldMk cId="2227240766" sldId="310"/>
        </pc:sldMkLst>
        <pc:spChg chg="mod">
          <ac:chgData name="Krishan Himesh Abeyrathne Tennakoon Mudiyanselage" userId="38a18bae-5425-4d71-bc55-135480b4c3f6" providerId="ADAL" clId="{9D178836-8FB8-4BE9-9F88-55365C24D437}" dt="2024-04-25T09:27:01.073" v="3212" actId="26606"/>
          <ac:spMkLst>
            <pc:docMk/>
            <pc:sldMk cId="2227240766" sldId="310"/>
            <ac:spMk id="2" creationId="{26383B11-5D73-8346-201F-1B140242921B}"/>
          </ac:spMkLst>
        </pc:spChg>
        <pc:spChg chg="del">
          <ac:chgData name="Krishan Himesh Abeyrathne Tennakoon Mudiyanselage" userId="38a18bae-5425-4d71-bc55-135480b4c3f6" providerId="ADAL" clId="{9D178836-8FB8-4BE9-9F88-55365C24D437}" dt="2024-04-25T09:26:42.073" v="3209" actId="478"/>
          <ac:spMkLst>
            <pc:docMk/>
            <pc:sldMk cId="2227240766" sldId="310"/>
            <ac:spMk id="3" creationId="{746DE3C1-263E-3942-DCDF-23C2B1075ED5}"/>
          </ac:spMkLst>
        </pc:spChg>
        <pc:picChg chg="add mod">
          <ac:chgData name="Krishan Himesh Abeyrathne Tennakoon Mudiyanselage" userId="38a18bae-5425-4d71-bc55-135480b4c3f6" providerId="ADAL" clId="{9D178836-8FB8-4BE9-9F88-55365C24D437}" dt="2024-04-25T09:27:58.343" v="3222" actId="26606"/>
          <ac:picMkLst>
            <pc:docMk/>
            <pc:sldMk cId="2227240766" sldId="310"/>
            <ac:picMk id="4" creationId="{3610AA42-ACEC-58A9-00A5-98026CA9CB6F}"/>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8" creationId="{9F6D95BA-5DEA-4969-83AE-052DB82DC8AB}"/>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10" creationId="{D1CEED38-66FC-4D91-86AF-A99BDCEF96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5" creationId="{9F6D95BA-5DEA-4969-83AE-052DB82DC8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7" creationId="{D1CEED38-66FC-4D91-86AF-A99BDCEF96AB}"/>
          </ac:picMkLst>
        </pc:picChg>
      </pc:sldChg>
      <pc:sldChg chg="addSp delSp modSp add mod setBg addAnim delDesignElem">
        <pc:chgData name="Krishan Himesh Abeyrathne Tennakoon Mudiyanselage" userId="38a18bae-5425-4d71-bc55-135480b4c3f6" providerId="ADAL" clId="{9D178836-8FB8-4BE9-9F88-55365C24D437}" dt="2024-04-25T09:27:47.035" v="3221"/>
        <pc:sldMkLst>
          <pc:docMk/>
          <pc:sldMk cId="2054303851" sldId="311"/>
        </pc:sldMkLst>
        <pc:spChg chg="mod">
          <ac:chgData name="Krishan Himesh Abeyrathne Tennakoon Mudiyanselage" userId="38a18bae-5425-4d71-bc55-135480b4c3f6" providerId="ADAL" clId="{9D178836-8FB8-4BE9-9F88-55365C24D437}" dt="2024-04-25T09:27:47.029" v="3220" actId="26606"/>
          <ac:spMkLst>
            <pc:docMk/>
            <pc:sldMk cId="2054303851" sldId="311"/>
            <ac:spMk id="2" creationId="{26383B11-5D73-8346-201F-1B140242921B}"/>
          </ac:spMkLst>
        </pc:spChg>
        <pc:picChg chg="del">
          <ac:chgData name="Krishan Himesh Abeyrathne Tennakoon Mudiyanselage" userId="38a18bae-5425-4d71-bc55-135480b4c3f6" providerId="ADAL" clId="{9D178836-8FB8-4BE9-9F88-55365C24D437}" dt="2024-04-25T09:27:36.260" v="3219" actId="478"/>
          <ac:picMkLst>
            <pc:docMk/>
            <pc:sldMk cId="2054303851" sldId="311"/>
            <ac:picMk id="4" creationId="{3610AA42-ACEC-58A9-00A5-98026CA9CB6F}"/>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5" creationId="{9F6D95BA-5DEA-4969-83AE-052DB82DC8AB}"/>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6" creationId="{90A0B1DF-5AE2-282D-8F50-62EF7E7E4E73}"/>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7" creationId="{D1CEED38-66FC-4D91-86AF-A99BDCEF96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8" creationId="{9F6D95BA-5DEA-4969-83AE-052DB82DC8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10" creationId="{D1CEED38-66FC-4D91-86AF-A99BDCEF96AB}"/>
          </ac:picMkLst>
        </pc:picChg>
      </pc:sldChg>
      <pc:sldChg chg="delSp modSp add setBg delDesignElem">
        <pc:chgData name="Krishan Himesh Abeyrathne Tennakoon Mudiyanselage" userId="38a18bae-5425-4d71-bc55-135480b4c3f6" providerId="ADAL" clId="{9D178836-8FB8-4BE9-9F88-55365C24D437}" dt="2024-04-25T09:28:21.535" v="3228" actId="20577"/>
        <pc:sldMkLst>
          <pc:docMk/>
          <pc:sldMk cId="2080205417" sldId="312"/>
        </pc:sldMkLst>
        <pc:spChg chg="mod">
          <ac:chgData name="Krishan Himesh Abeyrathne Tennakoon Mudiyanselage" userId="38a18bae-5425-4d71-bc55-135480b4c3f6" providerId="ADAL" clId="{9D178836-8FB8-4BE9-9F88-55365C24D437}" dt="2024-04-25T09:28:21.535" v="3228" actId="20577"/>
          <ac:spMkLst>
            <pc:docMk/>
            <pc:sldMk cId="2080205417" sldId="312"/>
            <ac:spMk id="2" creationId="{26383B11-5D73-8346-201F-1B140242921B}"/>
          </ac:spMkLst>
        </pc:spChg>
        <pc:picChg chg="del">
          <ac:chgData name="Krishan Himesh Abeyrathne Tennakoon Mudiyanselage" userId="38a18bae-5425-4d71-bc55-135480b4c3f6" providerId="ADAL" clId="{9D178836-8FB8-4BE9-9F88-55365C24D437}" dt="2024-04-25T09:28:09.824" v="3225"/>
          <ac:picMkLst>
            <pc:docMk/>
            <pc:sldMk cId="2080205417" sldId="312"/>
            <ac:picMk id="5" creationId="{9F6D95BA-5DEA-4969-83AE-052DB82DC8AB}"/>
          </ac:picMkLst>
        </pc:picChg>
        <pc:picChg chg="del">
          <ac:chgData name="Krishan Himesh Abeyrathne Tennakoon Mudiyanselage" userId="38a18bae-5425-4d71-bc55-135480b4c3f6" providerId="ADAL" clId="{9D178836-8FB8-4BE9-9F88-55365C24D437}" dt="2024-04-25T09:28:09.824" v="3225"/>
          <ac:picMkLst>
            <pc:docMk/>
            <pc:sldMk cId="2080205417" sldId="312"/>
            <ac:picMk id="7" creationId="{D1CEED38-66FC-4D91-86AF-A99BDCEF96AB}"/>
          </ac:picMkLst>
        </pc:picChg>
      </pc:sldChg>
    </pc:docChg>
  </pc:docChgLst>
  <pc:docChgLst>
    <pc:chgData name="Carl Khyncer Bhryn YURONG" userId="S::c.d.yurong@cqumail.com::6aaab663-93f0-4f59-b2ff-aefcb742bcfd" providerId="AD" clId="Web-{01903ADC-121F-EA20-2134-1A4C07770FBC}"/>
    <pc:docChg chg="addSld delSld modSld sldOrd">
      <pc:chgData name="Carl Khyncer Bhryn YURONG" userId="S::c.d.yurong@cqumail.com::6aaab663-93f0-4f59-b2ff-aefcb742bcfd" providerId="AD" clId="Web-{01903ADC-121F-EA20-2134-1A4C07770FBC}" dt="2024-04-25T13:04:03.492" v="902" actId="1076"/>
      <pc:docMkLst>
        <pc:docMk/>
      </pc:docMkLst>
      <pc:sldChg chg="modSp">
        <pc:chgData name="Carl Khyncer Bhryn YURONG" userId="S::c.d.yurong@cqumail.com::6aaab663-93f0-4f59-b2ff-aefcb742bcfd" providerId="AD" clId="Web-{01903ADC-121F-EA20-2134-1A4C07770FBC}" dt="2024-04-25T09:51:49.074" v="594" actId="14100"/>
        <pc:sldMkLst>
          <pc:docMk/>
          <pc:sldMk cId="1396497924" sldId="259"/>
        </pc:sldMkLst>
        <pc:spChg chg="mod">
          <ac:chgData name="Carl Khyncer Bhryn YURONG" userId="S::c.d.yurong@cqumail.com::6aaab663-93f0-4f59-b2ff-aefcb742bcfd" providerId="AD" clId="Web-{01903ADC-121F-EA20-2134-1A4C07770FBC}" dt="2024-04-25T09:51:49.074" v="594" actId="14100"/>
          <ac:spMkLst>
            <pc:docMk/>
            <pc:sldMk cId="1396497924" sldId="259"/>
            <ac:spMk id="2" creationId="{1BB89D04-DA93-AC0B-7234-14F4D3A417F4}"/>
          </ac:spMkLst>
        </pc:spChg>
      </pc:sldChg>
      <pc:sldChg chg="modSp">
        <pc:chgData name="Carl Khyncer Bhryn YURONG" userId="S::c.d.yurong@cqumail.com::6aaab663-93f0-4f59-b2ff-aefcb742bcfd" providerId="AD" clId="Web-{01903ADC-121F-EA20-2134-1A4C07770FBC}" dt="2024-04-25T13:04:03.492" v="902" actId="1076"/>
        <pc:sldMkLst>
          <pc:docMk/>
          <pc:sldMk cId="4070195502" sldId="260"/>
        </pc:sldMkLst>
        <pc:spChg chg="mod">
          <ac:chgData name="Carl Khyncer Bhryn YURONG" userId="S::c.d.yurong@cqumail.com::6aaab663-93f0-4f59-b2ff-aefcb742bcfd" providerId="AD" clId="Web-{01903ADC-121F-EA20-2134-1A4C07770FBC}" dt="2024-04-25T13:04:03.492" v="902" actId="1076"/>
          <ac:spMkLst>
            <pc:docMk/>
            <pc:sldMk cId="4070195502" sldId="260"/>
            <ac:spMk id="4" creationId="{416C0EE7-18B8-CA6C-8366-2A435634FA92}"/>
          </ac:spMkLst>
        </pc:spChg>
      </pc:sldChg>
      <pc:sldChg chg="modSp">
        <pc:chgData name="Carl Khyncer Bhryn YURONG" userId="S::c.d.yurong@cqumail.com::6aaab663-93f0-4f59-b2ff-aefcb742bcfd" providerId="AD" clId="Web-{01903ADC-121F-EA20-2134-1A4C07770FBC}" dt="2024-04-25T13:00:52.548" v="877" actId="1076"/>
        <pc:sldMkLst>
          <pc:docMk/>
          <pc:sldMk cId="705742561" sldId="263"/>
        </pc:sldMkLst>
        <pc:spChg chg="mod">
          <ac:chgData name="Carl Khyncer Bhryn YURONG" userId="S::c.d.yurong@cqumail.com::6aaab663-93f0-4f59-b2ff-aefcb742bcfd" providerId="AD" clId="Web-{01903ADC-121F-EA20-2134-1A4C07770FBC}" dt="2024-04-25T13:00:18.907" v="873" actId="1076"/>
          <ac:spMkLst>
            <pc:docMk/>
            <pc:sldMk cId="705742561" sldId="263"/>
            <ac:spMk id="2" creationId="{6EBB0680-1624-1C79-514A-A99F641F5FAB}"/>
          </ac:spMkLst>
        </pc:spChg>
        <pc:spChg chg="mod">
          <ac:chgData name="Carl Khyncer Bhryn YURONG" userId="S::c.d.yurong@cqumail.com::6aaab663-93f0-4f59-b2ff-aefcb742bcfd" providerId="AD" clId="Web-{01903ADC-121F-EA20-2134-1A4C07770FBC}" dt="2024-04-25T13:00:52.548" v="877" actId="1076"/>
          <ac:spMkLst>
            <pc:docMk/>
            <pc:sldMk cId="705742561" sldId="263"/>
            <ac:spMk id="4" creationId="{5B83AD8A-831F-A7F8-19CE-8A307A9ADFE9}"/>
          </ac:spMkLst>
        </pc:spChg>
      </pc:sldChg>
      <pc:sldChg chg="modSp">
        <pc:chgData name="Carl Khyncer Bhryn YURONG" userId="S::c.d.yurong@cqumail.com::6aaab663-93f0-4f59-b2ff-aefcb742bcfd" providerId="AD" clId="Web-{01903ADC-121F-EA20-2134-1A4C07770FBC}" dt="2024-04-25T13:03:45.272" v="898" actId="1076"/>
        <pc:sldMkLst>
          <pc:docMk/>
          <pc:sldMk cId="4224478559" sldId="270"/>
        </pc:sldMkLst>
        <pc:spChg chg="mod">
          <ac:chgData name="Carl Khyncer Bhryn YURONG" userId="S::c.d.yurong@cqumail.com::6aaab663-93f0-4f59-b2ff-aefcb742bcfd" providerId="AD" clId="Web-{01903ADC-121F-EA20-2134-1A4C07770FBC}" dt="2024-04-25T13:03:45.272" v="898" actId="1076"/>
          <ac:spMkLst>
            <pc:docMk/>
            <pc:sldMk cId="4224478559" sldId="270"/>
            <ac:spMk id="3" creationId="{C6A9AA59-7D9F-B994-4007-F962487627FC}"/>
          </ac:spMkLst>
        </pc:spChg>
      </pc:sldChg>
      <pc:sldChg chg="modSp del ord">
        <pc:chgData name="Carl Khyncer Bhryn YURONG" userId="S::c.d.yurong@cqumail.com::6aaab663-93f0-4f59-b2ff-aefcb742bcfd" providerId="AD" clId="Web-{01903ADC-121F-EA20-2134-1A4C07770FBC}" dt="2024-04-25T01:46:45.165" v="12"/>
        <pc:sldMkLst>
          <pc:docMk/>
          <pc:sldMk cId="2184356188" sldId="272"/>
        </pc:sldMkLst>
        <pc:spChg chg="mod">
          <ac:chgData name="Carl Khyncer Bhryn YURONG" userId="S::c.d.yurong@cqumail.com::6aaab663-93f0-4f59-b2ff-aefcb742bcfd" providerId="AD" clId="Web-{01903ADC-121F-EA20-2134-1A4C07770FBC}" dt="2024-04-25T01:45:33.320" v="10" actId="20577"/>
          <ac:spMkLst>
            <pc:docMk/>
            <pc:sldMk cId="2184356188" sldId="272"/>
            <ac:spMk id="2" creationId="{6EBB0680-1624-1C79-514A-A99F641F5FAB}"/>
          </ac:spMkLst>
        </pc:spChg>
      </pc:sldChg>
      <pc:sldChg chg="modSp">
        <pc:chgData name="Carl Khyncer Bhryn YURONG" userId="S::c.d.yurong@cqumail.com::6aaab663-93f0-4f59-b2ff-aefcb742bcfd" providerId="AD" clId="Web-{01903ADC-121F-EA20-2134-1A4C07770FBC}" dt="2024-04-25T11:10:11.943" v="782" actId="1076"/>
        <pc:sldMkLst>
          <pc:docMk/>
          <pc:sldMk cId="4144860909" sldId="276"/>
        </pc:sldMkLst>
        <pc:spChg chg="mod">
          <ac:chgData name="Carl Khyncer Bhryn YURONG" userId="S::c.d.yurong@cqumail.com::6aaab663-93f0-4f59-b2ff-aefcb742bcfd" providerId="AD" clId="Web-{01903ADC-121F-EA20-2134-1A4C07770FBC}" dt="2024-04-25T11:10:11.943" v="782" actId="1076"/>
          <ac:spMkLst>
            <pc:docMk/>
            <pc:sldMk cId="4144860909" sldId="276"/>
            <ac:spMk id="2" creationId="{6EBB0680-1624-1C79-514A-A99F641F5FAB}"/>
          </ac:spMkLst>
        </pc:spChg>
        <pc:graphicFrameChg chg="mod modGraphic">
          <ac:chgData name="Carl Khyncer Bhryn YURONG" userId="S::c.d.yurong@cqumail.com::6aaab663-93f0-4f59-b2ff-aefcb742bcfd" providerId="AD" clId="Web-{01903ADC-121F-EA20-2134-1A4C07770FBC}" dt="2024-04-25T08:54:46.109" v="463"/>
          <ac:graphicFrameMkLst>
            <pc:docMk/>
            <pc:sldMk cId="4144860909" sldId="276"/>
            <ac:graphicFrameMk id="3" creationId="{3F24CB52-7A3C-E78B-C508-0DE78520C3F0}"/>
          </ac:graphicFrameMkLst>
        </pc:graphicFrameChg>
      </pc:sldChg>
      <pc:sldChg chg="addSp delSp modSp ord">
        <pc:chgData name="Carl Khyncer Bhryn YURONG" userId="S::c.d.yurong@cqumail.com::6aaab663-93f0-4f59-b2ff-aefcb742bcfd" providerId="AD" clId="Web-{01903ADC-121F-EA20-2134-1A4C07770FBC}" dt="2024-04-25T11:10:20.099" v="783" actId="1076"/>
        <pc:sldMkLst>
          <pc:docMk/>
          <pc:sldMk cId="1298905899" sldId="277"/>
        </pc:sldMkLst>
        <pc:spChg chg="mod">
          <ac:chgData name="Carl Khyncer Bhryn YURONG" userId="S::c.d.yurong@cqumail.com::6aaab663-93f0-4f59-b2ff-aefcb742bcfd" providerId="AD" clId="Web-{01903ADC-121F-EA20-2134-1A4C07770FBC}" dt="2024-04-25T11:10:20.099" v="783" actId="1076"/>
          <ac:spMkLst>
            <pc:docMk/>
            <pc:sldMk cId="1298905899" sldId="277"/>
            <ac:spMk id="2" creationId="{6EBB0680-1624-1C79-514A-A99F641F5FAB}"/>
          </ac:spMkLst>
        </pc:spChg>
        <pc:spChg chg="add del mod">
          <ac:chgData name="Carl Khyncer Bhryn YURONG" userId="S::c.d.yurong@cqumail.com::6aaab663-93f0-4f59-b2ff-aefcb742bcfd" providerId="AD" clId="Web-{01903ADC-121F-EA20-2134-1A4C07770FBC}" dt="2024-04-25T09:45:31.420" v="537"/>
          <ac:spMkLst>
            <pc:docMk/>
            <pc:sldMk cId="1298905899" sldId="277"/>
            <ac:spMk id="4" creationId="{5182A7B4-F6A7-5546-EA77-A9B21578CB56}"/>
          </ac:spMkLst>
        </pc:spChg>
        <pc:graphicFrameChg chg="mod modGraphic">
          <ac:chgData name="Carl Khyncer Bhryn YURONG" userId="S::c.d.yurong@cqumail.com::6aaab663-93f0-4f59-b2ff-aefcb742bcfd" providerId="AD" clId="Web-{01903ADC-121F-EA20-2134-1A4C07770FBC}" dt="2024-04-25T09:47:00.705" v="560"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01903ADC-121F-EA20-2134-1A4C07770FBC}" dt="2024-04-25T08:58:06.459" v="481" actId="20577"/>
        <pc:sldMkLst>
          <pc:docMk/>
          <pc:sldMk cId="4070325861" sldId="281"/>
        </pc:sldMkLst>
        <pc:spChg chg="mod">
          <ac:chgData name="Carl Khyncer Bhryn YURONG" userId="S::c.d.yurong@cqumail.com::6aaab663-93f0-4f59-b2ff-aefcb742bcfd" providerId="AD" clId="Web-{01903ADC-121F-EA20-2134-1A4C07770FBC}" dt="2024-04-25T08:58:06.459" v="481" actId="20577"/>
          <ac:spMkLst>
            <pc:docMk/>
            <pc:sldMk cId="4070325861" sldId="281"/>
            <ac:spMk id="9" creationId="{3C3B6D98-2518-A9BB-6EDE-84165BD6C81D}"/>
          </ac:spMkLst>
        </pc:spChg>
      </pc:sldChg>
      <pc:sldChg chg="modSp ord">
        <pc:chgData name="Carl Khyncer Bhryn YURONG" userId="S::c.d.yurong@cqumail.com::6aaab663-93f0-4f59-b2ff-aefcb742bcfd" providerId="AD" clId="Web-{01903ADC-121F-EA20-2134-1A4C07770FBC}" dt="2024-04-25T11:10:44.085" v="793" actId="1076"/>
        <pc:sldMkLst>
          <pc:docMk/>
          <pc:sldMk cId="769618459" sldId="282"/>
        </pc:sldMkLst>
        <pc:spChg chg="mod">
          <ac:chgData name="Carl Khyncer Bhryn YURONG" userId="S::c.d.yurong@cqumail.com::6aaab663-93f0-4f59-b2ff-aefcb742bcfd" providerId="AD" clId="Web-{01903ADC-121F-EA20-2134-1A4C07770FBC}" dt="2024-04-25T11:10:44.085" v="793" actId="1076"/>
          <ac:spMkLst>
            <pc:docMk/>
            <pc:sldMk cId="769618459" sldId="282"/>
            <ac:spMk id="9" creationId="{3C3B6D98-2518-A9BB-6EDE-84165BD6C81D}"/>
          </ac:spMkLst>
        </pc:spChg>
      </pc:sldChg>
      <pc:sldChg chg="modSp">
        <pc:chgData name="Carl Khyncer Bhryn YURONG" userId="S::c.d.yurong@cqumail.com::6aaab663-93f0-4f59-b2ff-aefcb742bcfd" providerId="AD" clId="Web-{01903ADC-121F-EA20-2134-1A4C07770FBC}" dt="2024-04-25T13:02:19.051" v="891" actId="1076"/>
        <pc:sldMkLst>
          <pc:docMk/>
          <pc:sldMk cId="1067026400" sldId="283"/>
        </pc:sldMkLst>
        <pc:spChg chg="mod">
          <ac:chgData name="Carl Khyncer Bhryn YURONG" userId="S::c.d.yurong@cqumail.com::6aaab663-93f0-4f59-b2ff-aefcb742bcfd" providerId="AD" clId="Web-{01903ADC-121F-EA20-2134-1A4C07770FBC}" dt="2024-04-25T13:02:19.051" v="891" actId="1076"/>
          <ac:spMkLst>
            <pc:docMk/>
            <pc:sldMk cId="1067026400" sldId="283"/>
            <ac:spMk id="2" creationId="{3529FA95-4E5C-CA05-A124-B5010AC451C6}"/>
          </ac:spMkLst>
        </pc:spChg>
      </pc:sldChg>
      <pc:sldChg chg="modSp">
        <pc:chgData name="Carl Khyncer Bhryn YURONG" userId="S::c.d.yurong@cqumail.com::6aaab663-93f0-4f59-b2ff-aefcb742bcfd" providerId="AD" clId="Web-{01903ADC-121F-EA20-2134-1A4C07770FBC}" dt="2024-04-25T02:45:40.128" v="59" actId="20577"/>
        <pc:sldMkLst>
          <pc:docMk/>
          <pc:sldMk cId="3365430341" sldId="284"/>
        </pc:sldMkLst>
        <pc:spChg chg="mod">
          <ac:chgData name="Carl Khyncer Bhryn YURONG" userId="S::c.d.yurong@cqumail.com::6aaab663-93f0-4f59-b2ff-aefcb742bcfd" providerId="AD" clId="Web-{01903ADC-121F-EA20-2134-1A4C07770FBC}" dt="2024-04-25T02:45:40.128" v="59" actId="20577"/>
          <ac:spMkLst>
            <pc:docMk/>
            <pc:sldMk cId="3365430341" sldId="284"/>
            <ac:spMk id="9" creationId="{3C3B6D98-2518-A9BB-6EDE-84165BD6C81D}"/>
          </ac:spMkLst>
        </pc:spChg>
      </pc:sldChg>
      <pc:sldChg chg="modSp">
        <pc:chgData name="Carl Khyncer Bhryn YURONG" userId="S::c.d.yurong@cqumail.com::6aaab663-93f0-4f59-b2ff-aefcb742bcfd" providerId="AD" clId="Web-{01903ADC-121F-EA20-2134-1A4C07770FBC}" dt="2024-04-25T13:01:18.705" v="880" actId="20577"/>
        <pc:sldMkLst>
          <pc:docMk/>
          <pc:sldMk cId="3721785918" sldId="298"/>
        </pc:sldMkLst>
        <pc:spChg chg="mod">
          <ac:chgData name="Carl Khyncer Bhryn YURONG" userId="S::c.d.yurong@cqumail.com::6aaab663-93f0-4f59-b2ff-aefcb742bcfd" providerId="AD" clId="Web-{01903ADC-121F-EA20-2134-1A4C07770FBC}" dt="2024-04-25T13:01:18.705" v="880" actId="20577"/>
          <ac:spMkLst>
            <pc:docMk/>
            <pc:sldMk cId="3721785918" sldId="298"/>
            <ac:spMk id="5" creationId="{73D09009-4413-ED84-F552-FE752A49C92F}"/>
          </ac:spMkLst>
        </pc:spChg>
      </pc:sldChg>
      <pc:sldChg chg="modSp add ord replId">
        <pc:chgData name="Carl Khyncer Bhryn YURONG" userId="S::c.d.yurong@cqumail.com::6aaab663-93f0-4f59-b2ff-aefcb742bcfd" providerId="AD" clId="Web-{01903ADC-121F-EA20-2134-1A4C07770FBC}" dt="2024-04-25T10:03:08.771" v="676"/>
        <pc:sldMkLst>
          <pc:docMk/>
          <pc:sldMk cId="322117355" sldId="303"/>
        </pc:sldMkLst>
        <pc:spChg chg="mod">
          <ac:chgData name="Carl Khyncer Bhryn YURONG" userId="S::c.d.yurong@cqumail.com::6aaab663-93f0-4f59-b2ff-aefcb742bcfd" providerId="AD" clId="Web-{01903ADC-121F-EA20-2134-1A4C07770FBC}" dt="2024-04-25T09:58:18.323" v="630" actId="1076"/>
          <ac:spMkLst>
            <pc:docMk/>
            <pc:sldMk cId="322117355" sldId="303"/>
            <ac:spMk id="2" creationId="{6EBB0680-1624-1C79-514A-A99F641F5FAB}"/>
          </ac:spMkLst>
        </pc:spChg>
        <pc:graphicFrameChg chg="mod modGraphic">
          <ac:chgData name="Carl Khyncer Bhryn YURONG" userId="S::c.d.yurong@cqumail.com::6aaab663-93f0-4f59-b2ff-aefcb742bcfd" providerId="AD" clId="Web-{01903ADC-121F-EA20-2134-1A4C07770FBC}" dt="2024-04-25T10:03:08.771" v="676"/>
          <ac:graphicFrameMkLst>
            <pc:docMk/>
            <pc:sldMk cId="322117355" sldId="303"/>
            <ac:graphicFrameMk id="3" creationId="{3F24CB52-7A3C-E78B-C508-0DE78520C3F0}"/>
          </ac:graphicFrameMkLst>
        </pc:graphicFrameChg>
      </pc:sldChg>
      <pc:sldChg chg="delSp modSp add del ord replId">
        <pc:chgData name="Carl Khyncer Bhryn YURONG" userId="S::c.d.yurong@cqumail.com::6aaab663-93f0-4f59-b2ff-aefcb742bcfd" providerId="AD" clId="Web-{01903ADC-121F-EA20-2134-1A4C07770FBC}" dt="2024-04-25T02:24:12.104" v="18"/>
        <pc:sldMkLst>
          <pc:docMk/>
          <pc:sldMk cId="1671458530" sldId="303"/>
        </pc:sldMkLst>
        <pc:spChg chg="del mod">
          <ac:chgData name="Carl Khyncer Bhryn YURONG" userId="S::c.d.yurong@cqumail.com::6aaab663-93f0-4f59-b2ff-aefcb742bcfd" providerId="AD" clId="Web-{01903ADC-121F-EA20-2134-1A4C07770FBC}" dt="2024-04-25T02:24:09.151" v="17"/>
          <ac:spMkLst>
            <pc:docMk/>
            <pc:sldMk cId="1671458530" sldId="303"/>
            <ac:spMk id="9" creationId="{3C3B6D98-2518-A9BB-6EDE-84165BD6C81D}"/>
          </ac:spMkLst>
        </pc:spChg>
      </pc:sldChg>
      <pc:sldChg chg="addSp modSp add ord replId">
        <pc:chgData name="Carl Khyncer Bhryn YURONG" userId="S::c.d.yurong@cqumail.com::6aaab663-93f0-4f59-b2ff-aefcb742bcfd" providerId="AD" clId="Web-{01903ADC-121F-EA20-2134-1A4C07770FBC}" dt="2024-04-25T12:52:46.704" v="861"/>
        <pc:sldMkLst>
          <pc:docMk/>
          <pc:sldMk cId="71024097" sldId="304"/>
        </pc:sldMkLst>
        <pc:spChg chg="add mod">
          <ac:chgData name="Carl Khyncer Bhryn YURONG" userId="S::c.d.yurong@cqumail.com::6aaab663-93f0-4f59-b2ff-aefcb742bcfd" providerId="AD" clId="Web-{01903ADC-121F-EA20-2134-1A4C07770FBC}" dt="2024-04-25T12:17:50.634" v="859" actId="20577"/>
          <ac:spMkLst>
            <pc:docMk/>
            <pc:sldMk cId="71024097" sldId="304"/>
            <ac:spMk id="2" creationId="{4D466DE3-FEF9-CEC8-E7EF-06934033938D}"/>
          </ac:spMkLst>
        </pc:spChg>
        <pc:spChg chg="mod">
          <ac:chgData name="Carl Khyncer Bhryn YURONG" userId="S::c.d.yurong@cqumail.com::6aaab663-93f0-4f59-b2ff-aefcb742bcfd" providerId="AD" clId="Web-{01903ADC-121F-EA20-2134-1A4C07770FBC}" dt="2024-04-25T10:28:54.095" v="740" actId="1076"/>
          <ac:spMkLst>
            <pc:docMk/>
            <pc:sldMk cId="71024097" sldId="304"/>
            <ac:spMk id="9" creationId="{3C3B6D98-2518-A9BB-6EDE-84165BD6C81D}"/>
          </ac:spMkLst>
        </pc:spChg>
      </pc:sldChg>
      <pc:sldChg chg="modSp add replId">
        <pc:chgData name="Carl Khyncer Bhryn YURONG" userId="S::c.d.yurong@cqumail.com::6aaab663-93f0-4f59-b2ff-aefcb742bcfd" providerId="AD" clId="Web-{01903ADC-121F-EA20-2134-1A4C07770FBC}" dt="2024-04-25T11:10:26.271" v="786" actId="20577"/>
        <pc:sldMkLst>
          <pc:docMk/>
          <pc:sldMk cId="2259753082" sldId="308"/>
        </pc:sldMkLst>
        <pc:spChg chg="mod">
          <ac:chgData name="Carl Khyncer Bhryn YURONG" userId="S::c.d.yurong@cqumail.com::6aaab663-93f0-4f59-b2ff-aefcb742bcfd" providerId="AD" clId="Web-{01903ADC-121F-EA20-2134-1A4C07770FBC}" dt="2024-04-25T11:10:26.271" v="786" actId="20577"/>
          <ac:spMkLst>
            <pc:docMk/>
            <pc:sldMk cId="2259753082" sldId="308"/>
            <ac:spMk id="9" creationId="{3C3B6D98-2518-A9BB-6EDE-84165BD6C81D}"/>
          </ac:spMkLst>
        </pc:spChg>
      </pc:sldChg>
      <pc:sldChg chg="del">
        <pc:chgData name="Carl Khyncer Bhryn YURONG" userId="S::c.d.yurong@cqumail.com::6aaab663-93f0-4f59-b2ff-aefcb742bcfd" providerId="AD" clId="Web-{01903ADC-121F-EA20-2134-1A4C07770FBC}" dt="2024-04-25T09:59:26.606" v="633"/>
        <pc:sldMkLst>
          <pc:docMk/>
          <pc:sldMk cId="1740431082" sldId="309"/>
        </pc:sldMkLst>
      </pc:sldChg>
      <pc:sldChg chg="modSp">
        <pc:chgData name="Carl Khyncer Bhryn YURONG" userId="S::c.d.yurong@cqumail.com::6aaab663-93f0-4f59-b2ff-aefcb742bcfd" providerId="AD" clId="Web-{01903ADC-121F-EA20-2134-1A4C07770FBC}" dt="2024-04-25T13:02:44.052" v="895" actId="1076"/>
        <pc:sldMkLst>
          <pc:docMk/>
          <pc:sldMk cId="2227240766" sldId="310"/>
        </pc:sldMkLst>
        <pc:spChg chg="mod">
          <ac:chgData name="Carl Khyncer Bhryn YURONG" userId="S::c.d.yurong@cqumail.com::6aaab663-93f0-4f59-b2ff-aefcb742bcfd" providerId="AD" clId="Web-{01903ADC-121F-EA20-2134-1A4C07770FBC}" dt="2024-04-25T13:02:44.052" v="895" actId="1076"/>
          <ac:spMkLst>
            <pc:docMk/>
            <pc:sldMk cId="2227240766" sldId="310"/>
            <ac:spMk id="2" creationId="{26383B11-5D73-8346-201F-1B140242921B}"/>
          </ac:spMkLst>
        </pc:spChg>
      </pc:sldChg>
    </pc:docChg>
  </pc:docChgLst>
  <pc:docChgLst>
    <pc:chgData name="Krishan Himesh Abeyrathne Tennakoon Mudiyanselage" userId="38a18bae-5425-4d71-bc55-135480b4c3f6" providerId="ADAL" clId="{3C30A272-14DF-4048-8F84-64B9487D5C8C}"/>
    <pc:docChg chg="undo redo custSel addSld delSld modSld sldOrd">
      <pc:chgData name="Krishan Himesh Abeyrathne Tennakoon Mudiyanselage" userId="38a18bae-5425-4d71-bc55-135480b4c3f6" providerId="ADAL" clId="{3C30A272-14DF-4048-8F84-64B9487D5C8C}" dt="2024-04-25T01:07:05.858" v="2295" actId="14100"/>
      <pc:docMkLst>
        <pc:docMk/>
      </pc:docMkLst>
      <pc:sldChg chg="modSp mod ord">
        <pc:chgData name="Krishan Himesh Abeyrathne Tennakoon Mudiyanselage" userId="38a18bae-5425-4d71-bc55-135480b4c3f6" providerId="ADAL" clId="{3C30A272-14DF-4048-8F84-64B9487D5C8C}" dt="2024-04-25T00:05:15.951" v="1098" actId="20577"/>
        <pc:sldMkLst>
          <pc:docMk/>
          <pc:sldMk cId="705742561" sldId="263"/>
        </pc:sldMkLst>
        <pc:spChg chg="mod">
          <ac:chgData name="Krishan Himesh Abeyrathne Tennakoon Mudiyanselage" userId="38a18bae-5425-4d71-bc55-135480b4c3f6" providerId="ADAL" clId="{3C30A272-14DF-4048-8F84-64B9487D5C8C}" dt="2024-04-25T00:05:15.951" v="1098" actId="20577"/>
          <ac:spMkLst>
            <pc:docMk/>
            <pc:sldMk cId="705742561" sldId="263"/>
            <ac:spMk id="4" creationId="{5B83AD8A-831F-A7F8-19CE-8A307A9ADFE9}"/>
          </ac:spMkLst>
        </pc:spChg>
      </pc:sldChg>
      <pc:sldChg chg="modSp mod">
        <pc:chgData name="Krishan Himesh Abeyrathne Tennakoon Mudiyanselage" userId="38a18bae-5425-4d71-bc55-135480b4c3f6" providerId="ADAL" clId="{3C30A272-14DF-4048-8F84-64B9487D5C8C}" dt="2024-04-25T01:04:22.229" v="2280" actId="14100"/>
        <pc:sldMkLst>
          <pc:docMk/>
          <pc:sldMk cId="3818156498" sldId="265"/>
        </pc:sldMkLst>
        <pc:spChg chg="mod">
          <ac:chgData name="Krishan Himesh Abeyrathne Tennakoon Mudiyanselage" userId="38a18bae-5425-4d71-bc55-135480b4c3f6" providerId="ADAL" clId="{3C30A272-14DF-4048-8F84-64B9487D5C8C}" dt="2024-04-25T01:04:22.229" v="2280" actId="14100"/>
          <ac:spMkLst>
            <pc:docMk/>
            <pc:sldMk cId="3818156498" sldId="265"/>
            <ac:spMk id="2" creationId="{4E45461E-6338-F477-9109-5EDBA16B313B}"/>
          </ac:spMkLst>
        </pc:spChg>
        <pc:spChg chg="mod">
          <ac:chgData name="Krishan Himesh Abeyrathne Tennakoon Mudiyanselage" userId="38a18bae-5425-4d71-bc55-135480b4c3f6" providerId="ADAL" clId="{3C30A272-14DF-4048-8F84-64B9487D5C8C}" dt="2024-04-25T01:04:12.581" v="2277" actId="14100"/>
          <ac:spMkLst>
            <pc:docMk/>
            <pc:sldMk cId="3818156498" sldId="265"/>
            <ac:spMk id="11" creationId="{580CD16E-F263-9AFB-2645-8F17603F1230}"/>
          </ac:spMkLst>
        </pc:spChg>
        <pc:picChg chg="mod modCrop">
          <ac:chgData name="Krishan Himesh Abeyrathne Tennakoon Mudiyanselage" userId="38a18bae-5425-4d71-bc55-135480b4c3f6" providerId="ADAL" clId="{3C30A272-14DF-4048-8F84-64B9487D5C8C}" dt="2024-04-25T01:04:09.085" v="2276" actId="1038"/>
          <ac:picMkLst>
            <pc:docMk/>
            <pc:sldMk cId="3818156498" sldId="265"/>
            <ac:picMk id="6" creationId="{9B020321-9E67-E53D-E078-21ECCC45D105}"/>
          </ac:picMkLst>
        </pc:picChg>
      </pc:sldChg>
      <pc:sldChg chg="addSp delSp modSp mod">
        <pc:chgData name="Krishan Himesh Abeyrathne Tennakoon Mudiyanselage" userId="38a18bae-5425-4d71-bc55-135480b4c3f6" providerId="ADAL" clId="{3C30A272-14DF-4048-8F84-64B9487D5C8C}" dt="2024-04-24T23:38:27.373" v="339" actId="21"/>
        <pc:sldMkLst>
          <pc:docMk/>
          <pc:sldMk cId="2478940474" sldId="267"/>
        </pc:sldMkLst>
        <pc:spChg chg="add del mod">
          <ac:chgData name="Krishan Himesh Abeyrathne Tennakoon Mudiyanselage" userId="38a18bae-5425-4d71-bc55-135480b4c3f6" providerId="ADAL" clId="{3C30A272-14DF-4048-8F84-64B9487D5C8C}" dt="2024-04-24T23:38:27.373" v="339" actId="21"/>
          <ac:spMkLst>
            <pc:docMk/>
            <pc:sldMk cId="2478940474" sldId="267"/>
            <ac:spMk id="2" creationId="{F04BA92D-755B-0D87-8788-91923C60E903}"/>
          </ac:spMkLst>
        </pc:spChg>
      </pc:sldChg>
      <pc:sldChg chg="addSp delSp modSp mod">
        <pc:chgData name="Krishan Himesh Abeyrathne Tennakoon Mudiyanselage" userId="38a18bae-5425-4d71-bc55-135480b4c3f6" providerId="ADAL" clId="{3C30A272-14DF-4048-8F84-64B9487D5C8C}" dt="2024-04-24T23:53:19.904" v="957" actId="1076"/>
        <pc:sldMkLst>
          <pc:docMk/>
          <pc:sldMk cId="341503055" sldId="268"/>
        </pc:sldMkLst>
        <pc:spChg chg="del">
          <ac:chgData name="Krishan Himesh Abeyrathne Tennakoon Mudiyanselage" userId="38a18bae-5425-4d71-bc55-135480b4c3f6" providerId="ADAL" clId="{3C30A272-14DF-4048-8F84-64B9487D5C8C}" dt="2024-04-24T23:37:49.621" v="329" actId="478"/>
          <ac:spMkLst>
            <pc:docMk/>
            <pc:sldMk cId="341503055" sldId="268"/>
            <ac:spMk id="2" creationId="{82E23488-07AA-6A3D-7C53-630FCA1F1BD8}"/>
          </ac:spMkLst>
        </pc:spChg>
        <pc:spChg chg="add del mod">
          <ac:chgData name="Krishan Himesh Abeyrathne Tennakoon Mudiyanselage" userId="38a18bae-5425-4d71-bc55-135480b4c3f6" providerId="ADAL" clId="{3C30A272-14DF-4048-8F84-64B9487D5C8C}" dt="2024-04-24T23:38:17.146" v="337" actId="478"/>
          <ac:spMkLst>
            <pc:docMk/>
            <pc:sldMk cId="341503055" sldId="268"/>
            <ac:spMk id="3" creationId="{99A1ECA1-705B-1E03-F9B1-4EC30363BCF2}"/>
          </ac:spMkLst>
        </pc:spChg>
        <pc:spChg chg="add mod">
          <ac:chgData name="Krishan Himesh Abeyrathne Tennakoon Mudiyanselage" userId="38a18bae-5425-4d71-bc55-135480b4c3f6" providerId="ADAL" clId="{3C30A272-14DF-4048-8F84-64B9487D5C8C}" dt="2024-04-24T23:53:19.904" v="957" actId="1076"/>
          <ac:spMkLst>
            <pc:docMk/>
            <pc:sldMk cId="341503055" sldId="268"/>
            <ac:spMk id="4" creationId="{56B9BA1F-0E77-6B23-5521-3673D40F040C}"/>
          </ac:spMkLst>
        </pc:spChg>
        <pc:picChg chg="mod">
          <ac:chgData name="Krishan Himesh Abeyrathne Tennakoon Mudiyanselage" userId="38a18bae-5425-4d71-bc55-135480b4c3f6" providerId="ADAL" clId="{3C30A272-14DF-4048-8F84-64B9487D5C8C}" dt="2024-04-24T23:38:08.945" v="333" actId="1076"/>
          <ac:picMkLst>
            <pc:docMk/>
            <pc:sldMk cId="341503055" sldId="268"/>
            <ac:picMk id="5" creationId="{5D9F3803-85A5-7F26-6C68-88472745CE39}"/>
          </ac:picMkLst>
        </pc:picChg>
      </pc:sldChg>
      <pc:sldChg chg="addSp delSp modSp mod">
        <pc:chgData name="Krishan Himesh Abeyrathne Tennakoon Mudiyanselage" userId="38a18bae-5425-4d71-bc55-135480b4c3f6" providerId="ADAL" clId="{3C30A272-14DF-4048-8F84-64B9487D5C8C}" dt="2024-04-24T23:54:06.703" v="982" actId="1035"/>
        <pc:sldMkLst>
          <pc:docMk/>
          <pc:sldMk cId="2048807681" sldId="269"/>
        </pc:sldMkLst>
        <pc:spChg chg="del">
          <ac:chgData name="Krishan Himesh Abeyrathne Tennakoon Mudiyanselage" userId="38a18bae-5425-4d71-bc55-135480b4c3f6" providerId="ADAL" clId="{3C30A272-14DF-4048-8F84-64B9487D5C8C}" dt="2024-04-24T23:54:01.818" v="964" actId="478"/>
          <ac:spMkLst>
            <pc:docMk/>
            <pc:sldMk cId="2048807681" sldId="269"/>
            <ac:spMk id="2" creationId="{8BAFA520-1D3D-53C7-4CC6-7C4C59736E41}"/>
          </ac:spMkLst>
        </pc:spChg>
        <pc:spChg chg="add mod">
          <ac:chgData name="Krishan Himesh Abeyrathne Tennakoon Mudiyanselage" userId="38a18bae-5425-4d71-bc55-135480b4c3f6" providerId="ADAL" clId="{3C30A272-14DF-4048-8F84-64B9487D5C8C}" dt="2024-04-24T23:53:57.980" v="963" actId="14100"/>
          <ac:spMkLst>
            <pc:docMk/>
            <pc:sldMk cId="2048807681" sldId="269"/>
            <ac:spMk id="3" creationId="{66E094DA-59F8-D44B-7FD3-D12434C1B7BD}"/>
          </ac:spMkLst>
        </pc:spChg>
        <pc:picChg chg="mod">
          <ac:chgData name="Krishan Himesh Abeyrathne Tennakoon Mudiyanselage" userId="38a18bae-5425-4d71-bc55-135480b4c3f6" providerId="ADAL" clId="{3C30A272-14DF-4048-8F84-64B9487D5C8C}" dt="2024-04-24T23:54:06.703" v="982" actId="1035"/>
          <ac:picMkLst>
            <pc:docMk/>
            <pc:sldMk cId="2048807681" sldId="269"/>
            <ac:picMk id="7" creationId="{34B5808A-9F58-8042-B318-387AE53F99BD}"/>
          </ac:picMkLst>
        </pc:picChg>
      </pc:sldChg>
      <pc:sldChg chg="addSp delSp modSp mod">
        <pc:chgData name="Krishan Himesh Abeyrathne Tennakoon Mudiyanselage" userId="38a18bae-5425-4d71-bc55-135480b4c3f6" providerId="ADAL" clId="{3C30A272-14DF-4048-8F84-64B9487D5C8C}" dt="2024-04-24T23:54:54.955" v="1053" actId="20577"/>
        <pc:sldMkLst>
          <pc:docMk/>
          <pc:sldMk cId="4224478559" sldId="270"/>
        </pc:sldMkLst>
        <pc:spChg chg="del">
          <ac:chgData name="Krishan Himesh Abeyrathne Tennakoon Mudiyanselage" userId="38a18bae-5425-4d71-bc55-135480b4c3f6" providerId="ADAL" clId="{3C30A272-14DF-4048-8F84-64B9487D5C8C}" dt="2024-04-24T23:54:14.567" v="983" actId="478"/>
          <ac:spMkLst>
            <pc:docMk/>
            <pc:sldMk cId="4224478559" sldId="270"/>
            <ac:spMk id="2" creationId="{B03D841F-C930-8025-EB77-E2196D8A34F7}"/>
          </ac:spMkLst>
        </pc:spChg>
        <pc:spChg chg="add mod">
          <ac:chgData name="Krishan Himesh Abeyrathne Tennakoon Mudiyanselage" userId="38a18bae-5425-4d71-bc55-135480b4c3f6" providerId="ADAL" clId="{3C30A272-14DF-4048-8F84-64B9487D5C8C}" dt="2024-04-24T23:54:54.955" v="1053" actId="20577"/>
          <ac:spMkLst>
            <pc:docMk/>
            <pc:sldMk cId="4224478559" sldId="270"/>
            <ac:spMk id="3" creationId="{C6A9AA59-7D9F-B994-4007-F962487627FC}"/>
          </ac:spMkLst>
        </pc:spChg>
        <pc:picChg chg="mod">
          <ac:chgData name="Krishan Himesh Abeyrathne Tennakoon Mudiyanselage" userId="38a18bae-5425-4d71-bc55-135480b4c3f6" providerId="ADAL" clId="{3C30A272-14DF-4048-8F84-64B9487D5C8C}" dt="2024-04-24T23:54:32.484" v="995" actId="1036"/>
          <ac:picMkLst>
            <pc:docMk/>
            <pc:sldMk cId="4224478559" sldId="270"/>
            <ac:picMk id="6" creationId="{7EEA720E-E222-A0DC-ADA5-C101F83D73F6}"/>
          </ac:picMkLst>
        </pc:picChg>
      </pc:sldChg>
      <pc:sldChg chg="addSp delSp modSp del mod">
        <pc:chgData name="Krishan Himesh Abeyrathne Tennakoon Mudiyanselage" userId="38a18bae-5425-4d71-bc55-135480b4c3f6" providerId="ADAL" clId="{3C30A272-14DF-4048-8F84-64B9487D5C8C}" dt="2024-04-24T23:55:31.497" v="1057" actId="47"/>
        <pc:sldMkLst>
          <pc:docMk/>
          <pc:sldMk cId="2608140219" sldId="271"/>
        </pc:sldMkLst>
        <pc:spChg chg="add mod">
          <ac:chgData name="Krishan Himesh Abeyrathne Tennakoon Mudiyanselage" userId="38a18bae-5425-4d71-bc55-135480b4c3f6" providerId="ADAL" clId="{3C30A272-14DF-4048-8F84-64B9487D5C8C}" dt="2024-04-24T23:55:24.970" v="1056" actId="478"/>
          <ac:spMkLst>
            <pc:docMk/>
            <pc:sldMk cId="2608140219" sldId="271"/>
            <ac:spMk id="4" creationId="{63CE6751-A04F-78C5-B11C-9E9376C7D3FF}"/>
          </ac:spMkLst>
        </pc:spChg>
        <pc:picChg chg="del mod">
          <ac:chgData name="Krishan Himesh Abeyrathne Tennakoon Mudiyanselage" userId="38a18bae-5425-4d71-bc55-135480b4c3f6" providerId="ADAL" clId="{3C30A272-14DF-4048-8F84-64B9487D5C8C}" dt="2024-04-24T23:55:24.970" v="1056" actId="478"/>
          <ac:picMkLst>
            <pc:docMk/>
            <pc:sldMk cId="2608140219" sldId="271"/>
            <ac:picMk id="5" creationId="{CA7CDCDC-013A-471B-BCC6-406061583C5E}"/>
          </ac:picMkLst>
        </pc:picChg>
      </pc:sldChg>
      <pc:sldChg chg="addSp delSp modSp mod">
        <pc:chgData name="Krishan Himesh Abeyrathne Tennakoon Mudiyanselage" userId="38a18bae-5425-4d71-bc55-135480b4c3f6" providerId="ADAL" clId="{3C30A272-14DF-4048-8F84-64B9487D5C8C}" dt="2024-04-25T01:02:46.688" v="2237" actId="20577"/>
        <pc:sldMkLst>
          <pc:docMk/>
          <pc:sldMk cId="3835386704" sldId="278"/>
        </pc:sldMkLst>
        <pc:spChg chg="mod">
          <ac:chgData name="Krishan Himesh Abeyrathne Tennakoon Mudiyanselage" userId="38a18bae-5425-4d71-bc55-135480b4c3f6" providerId="ADAL" clId="{3C30A272-14DF-4048-8F84-64B9487D5C8C}" dt="2024-04-24T23:02:52.414" v="31" actId="313"/>
          <ac:spMkLst>
            <pc:docMk/>
            <pc:sldMk cId="3835386704" sldId="278"/>
            <ac:spMk id="2" creationId="{CF38718D-F72C-5818-3B36-9CFCAC1072A4}"/>
          </ac:spMkLst>
        </pc:spChg>
        <pc:spChg chg="add del mod">
          <ac:chgData name="Krishan Himesh Abeyrathne Tennakoon Mudiyanselage" userId="38a18bae-5425-4d71-bc55-135480b4c3f6" providerId="ADAL" clId="{3C30A272-14DF-4048-8F84-64B9487D5C8C}" dt="2024-04-24T23:31:52.647" v="113" actId="478"/>
          <ac:spMkLst>
            <pc:docMk/>
            <pc:sldMk cId="3835386704" sldId="278"/>
            <ac:spMk id="4" creationId="{701E27E5-D7E6-C85F-2CCC-82880A1A8091}"/>
          </ac:spMkLst>
        </pc:spChg>
        <pc:spChg chg="mod">
          <ac:chgData name="Krishan Himesh Abeyrathne Tennakoon Mudiyanselage" userId="38a18bae-5425-4d71-bc55-135480b4c3f6" providerId="ADAL" clId="{3C30A272-14DF-4048-8F84-64B9487D5C8C}" dt="2024-04-24T23:23:19.782" v="111" actId="20577"/>
          <ac:spMkLst>
            <pc:docMk/>
            <pc:sldMk cId="3835386704" sldId="278"/>
            <ac:spMk id="6" creationId="{4BD275F7-1EEA-C25E-C6DD-9842D47BA6D3}"/>
          </ac:spMkLst>
        </pc:spChg>
        <pc:spChg chg="add mod">
          <ac:chgData name="Krishan Himesh Abeyrathne Tennakoon Mudiyanselage" userId="38a18bae-5425-4d71-bc55-135480b4c3f6" providerId="ADAL" clId="{3C30A272-14DF-4048-8F84-64B9487D5C8C}" dt="2024-04-25T01:02:46.688" v="2237" actId="20577"/>
          <ac:spMkLst>
            <pc:docMk/>
            <pc:sldMk cId="3835386704" sldId="278"/>
            <ac:spMk id="9" creationId="{F33D63D3-41AF-0ECC-AF86-9E54E128FC92}"/>
          </ac:spMkLst>
        </pc:spChg>
        <pc:picChg chg="del">
          <ac:chgData name="Krishan Himesh Abeyrathne Tennakoon Mudiyanselage" userId="38a18bae-5425-4d71-bc55-135480b4c3f6" providerId="ADAL" clId="{3C30A272-14DF-4048-8F84-64B9487D5C8C}" dt="2024-04-24T23:02:18.627" v="1" actId="478"/>
          <ac:picMkLst>
            <pc:docMk/>
            <pc:sldMk cId="3835386704" sldId="278"/>
            <ac:picMk id="5" creationId="{4C1ED98B-5E0C-69A7-744D-08E88680F4BE}"/>
          </ac:picMkLst>
        </pc:picChg>
        <pc:picChg chg="add mod modCrop">
          <ac:chgData name="Krishan Himesh Abeyrathne Tennakoon Mudiyanselage" userId="38a18bae-5425-4d71-bc55-135480b4c3f6" providerId="ADAL" clId="{3C30A272-14DF-4048-8F84-64B9487D5C8C}" dt="2024-04-25T01:02:42.595" v="2234" actId="1076"/>
          <ac:picMkLst>
            <pc:docMk/>
            <pc:sldMk cId="3835386704" sldId="278"/>
            <ac:picMk id="7" creationId="{5D17C885-8489-29EE-8F33-5AE2F97E6AA1}"/>
          </ac:picMkLst>
        </pc:picChg>
        <pc:picChg chg="add mod">
          <ac:chgData name="Krishan Himesh Abeyrathne Tennakoon Mudiyanselage" userId="38a18bae-5425-4d71-bc55-135480b4c3f6" providerId="ADAL" clId="{3C30A272-14DF-4048-8F84-64B9487D5C8C}" dt="2024-04-24T23:32:02.438" v="115"/>
          <ac:picMkLst>
            <pc:docMk/>
            <pc:sldMk cId="3835386704" sldId="278"/>
            <ac:picMk id="8" creationId="{1A1CE695-9A3F-2A4A-8F01-48D44BB661E1}"/>
          </ac:picMkLst>
        </pc:picChg>
      </pc:sldChg>
      <pc:sldChg chg="modSp mod">
        <pc:chgData name="Krishan Himesh Abeyrathne Tennakoon Mudiyanselage" userId="38a18bae-5425-4d71-bc55-135480b4c3f6" providerId="ADAL" clId="{3C30A272-14DF-4048-8F84-64B9487D5C8C}" dt="2024-04-24T23:37:40.701" v="328" actId="403"/>
        <pc:sldMkLst>
          <pc:docMk/>
          <pc:sldMk cId="2934156722" sldId="280"/>
        </pc:sldMkLst>
        <pc:spChg chg="mod">
          <ac:chgData name="Krishan Himesh Abeyrathne Tennakoon Mudiyanselage" userId="38a18bae-5425-4d71-bc55-135480b4c3f6" providerId="ADAL" clId="{3C30A272-14DF-4048-8F84-64B9487D5C8C}" dt="2024-04-24T23:37:40.701" v="328" actId="403"/>
          <ac:spMkLst>
            <pc:docMk/>
            <pc:sldMk cId="2934156722" sldId="280"/>
            <ac:spMk id="11" creationId="{580CD16E-F263-9AFB-2645-8F17603F1230}"/>
          </ac:spMkLst>
        </pc:spChg>
      </pc:sldChg>
      <pc:sldChg chg="ord">
        <pc:chgData name="Krishan Himesh Abeyrathne Tennakoon Mudiyanselage" userId="38a18bae-5425-4d71-bc55-135480b4c3f6" providerId="ADAL" clId="{3C30A272-14DF-4048-8F84-64B9487D5C8C}" dt="2024-04-25T00:59:37.987" v="2232"/>
        <pc:sldMkLst>
          <pc:docMk/>
          <pc:sldMk cId="3365430341" sldId="284"/>
        </pc:sldMkLst>
      </pc:sldChg>
      <pc:sldChg chg="modSp mod">
        <pc:chgData name="Krishan Himesh Abeyrathne Tennakoon Mudiyanselage" userId="38a18bae-5425-4d71-bc55-135480b4c3f6" providerId="ADAL" clId="{3C30A272-14DF-4048-8F84-64B9487D5C8C}" dt="2024-04-25T01:06:34.127" v="2286" actId="1076"/>
        <pc:sldMkLst>
          <pc:docMk/>
          <pc:sldMk cId="1816390228" sldId="285"/>
        </pc:sldMkLst>
        <pc:spChg chg="mod">
          <ac:chgData name="Krishan Himesh Abeyrathne Tennakoon Mudiyanselage" userId="38a18bae-5425-4d71-bc55-135480b4c3f6" providerId="ADAL" clId="{3C30A272-14DF-4048-8F84-64B9487D5C8C}" dt="2024-04-25T01:06:34.127" v="2286" actId="1076"/>
          <ac:spMkLst>
            <pc:docMk/>
            <pc:sldMk cId="1816390228" sldId="285"/>
            <ac:spMk id="2" creationId="{4E45461E-6338-F477-9109-5EDBA16B313B}"/>
          </ac:spMkLst>
        </pc:spChg>
        <pc:spChg chg="mod">
          <ac:chgData name="Krishan Himesh Abeyrathne Tennakoon Mudiyanselage" userId="38a18bae-5425-4d71-bc55-135480b4c3f6" providerId="ADAL" clId="{3C30A272-14DF-4048-8F84-64B9487D5C8C}" dt="2024-04-25T01:06:27.659" v="2285" actId="14100"/>
          <ac:spMkLst>
            <pc:docMk/>
            <pc:sldMk cId="1816390228" sldId="285"/>
            <ac:spMk id="11" creationId="{580CD16E-F263-9AFB-2645-8F17603F1230}"/>
          </ac:spMkLst>
        </pc:spChg>
        <pc:picChg chg="mod">
          <ac:chgData name="Krishan Himesh Abeyrathne Tennakoon Mudiyanselage" userId="38a18bae-5425-4d71-bc55-135480b4c3f6" providerId="ADAL" clId="{3C30A272-14DF-4048-8F84-64B9487D5C8C}" dt="2024-04-25T00:17:35.639" v="1764" actId="1076"/>
          <ac:picMkLst>
            <pc:docMk/>
            <pc:sldMk cId="1816390228" sldId="285"/>
            <ac:picMk id="5" creationId="{57EE0D4E-3C8B-3557-00D7-3D9A31CEC682}"/>
          </ac:picMkLst>
        </pc:picChg>
      </pc:sldChg>
      <pc:sldChg chg="modSp mod">
        <pc:chgData name="Krishan Himesh Abeyrathne Tennakoon Mudiyanselage" userId="38a18bae-5425-4d71-bc55-135480b4c3f6" providerId="ADAL" clId="{3C30A272-14DF-4048-8F84-64B9487D5C8C}" dt="2024-04-25T00:22:40.683" v="1861" actId="14100"/>
        <pc:sldMkLst>
          <pc:docMk/>
          <pc:sldMk cId="2869941845" sldId="286"/>
        </pc:sldMkLst>
        <pc:spChg chg="mod">
          <ac:chgData name="Krishan Himesh Abeyrathne Tennakoon Mudiyanselage" userId="38a18bae-5425-4d71-bc55-135480b4c3f6" providerId="ADAL" clId="{3C30A272-14DF-4048-8F84-64B9487D5C8C}" dt="2024-04-25T00:21:48.286" v="1843" actId="1076"/>
          <ac:spMkLst>
            <pc:docMk/>
            <pc:sldMk cId="2869941845" sldId="286"/>
            <ac:spMk id="2" creationId="{4E45461E-6338-F477-9109-5EDBA16B313B}"/>
          </ac:spMkLst>
        </pc:spChg>
        <pc:spChg chg="mod">
          <ac:chgData name="Krishan Himesh Abeyrathne Tennakoon Mudiyanselage" userId="38a18bae-5425-4d71-bc55-135480b4c3f6" providerId="ADAL" clId="{3C30A272-14DF-4048-8F84-64B9487D5C8C}" dt="2024-04-25T00:22:40.683" v="1861" actId="14100"/>
          <ac:spMkLst>
            <pc:docMk/>
            <pc:sldMk cId="2869941845" sldId="286"/>
            <ac:spMk id="11" creationId="{580CD16E-F263-9AFB-2645-8F17603F1230}"/>
          </ac:spMkLst>
        </pc:spChg>
        <pc:picChg chg="mod">
          <ac:chgData name="Krishan Himesh Abeyrathne Tennakoon Mudiyanselage" userId="38a18bae-5425-4d71-bc55-135480b4c3f6" providerId="ADAL" clId="{3C30A272-14DF-4048-8F84-64B9487D5C8C}" dt="2024-04-25T00:21:50.382" v="1844" actId="1076"/>
          <ac:picMkLst>
            <pc:docMk/>
            <pc:sldMk cId="2869941845" sldId="286"/>
            <ac:picMk id="4" creationId="{8C50308C-592A-A394-CC1D-C95803791D4B}"/>
          </ac:picMkLst>
        </pc:picChg>
      </pc:sldChg>
      <pc:sldChg chg="modSp mod">
        <pc:chgData name="Krishan Himesh Abeyrathne Tennakoon Mudiyanselage" userId="38a18bae-5425-4d71-bc55-135480b4c3f6" providerId="ADAL" clId="{3C30A272-14DF-4048-8F84-64B9487D5C8C}" dt="2024-04-25T01:07:05.858" v="2295" actId="14100"/>
        <pc:sldMkLst>
          <pc:docMk/>
          <pc:sldMk cId="667043315" sldId="287"/>
        </pc:sldMkLst>
        <pc:spChg chg="mod">
          <ac:chgData name="Krishan Himesh Abeyrathne Tennakoon Mudiyanselage" userId="38a18bae-5425-4d71-bc55-135480b4c3f6" providerId="ADAL" clId="{3C30A272-14DF-4048-8F84-64B9487D5C8C}" dt="2024-04-25T01:07:05.858" v="2295" actId="14100"/>
          <ac:spMkLst>
            <pc:docMk/>
            <pc:sldMk cId="667043315" sldId="287"/>
            <ac:spMk id="2" creationId="{4E45461E-6338-F477-9109-5EDBA16B313B}"/>
          </ac:spMkLst>
        </pc:spChg>
        <pc:spChg chg="mod">
          <ac:chgData name="Krishan Himesh Abeyrathne Tennakoon Mudiyanselage" userId="38a18bae-5425-4d71-bc55-135480b4c3f6" providerId="ADAL" clId="{3C30A272-14DF-4048-8F84-64B9487D5C8C}" dt="2024-04-25T01:07:02.446" v="2294" actId="27636"/>
          <ac:spMkLst>
            <pc:docMk/>
            <pc:sldMk cId="667043315" sldId="287"/>
            <ac:spMk id="6" creationId="{C5906F1C-0443-1911-8228-6F7247CA2446}"/>
          </ac:spMkLst>
        </pc:spChg>
        <pc:picChg chg="mod">
          <ac:chgData name="Krishan Himesh Abeyrathne Tennakoon Mudiyanselage" userId="38a18bae-5425-4d71-bc55-135480b4c3f6" providerId="ADAL" clId="{3C30A272-14DF-4048-8F84-64B9487D5C8C}" dt="2024-04-25T01:06:55.278" v="2290" actId="1076"/>
          <ac:picMkLst>
            <pc:docMk/>
            <pc:sldMk cId="667043315" sldId="287"/>
            <ac:picMk id="8" creationId="{5684DDD3-B756-0748-A39A-3FE7861BB582}"/>
          </ac:picMkLst>
        </pc:picChg>
      </pc:sldChg>
      <pc:sldChg chg="modSp mod">
        <pc:chgData name="Krishan Himesh Abeyrathne Tennakoon Mudiyanselage" userId="38a18bae-5425-4d71-bc55-135480b4c3f6" providerId="ADAL" clId="{3C30A272-14DF-4048-8F84-64B9487D5C8C}" dt="2024-04-25T01:06:48.558" v="2289" actId="1076"/>
        <pc:sldMkLst>
          <pc:docMk/>
          <pc:sldMk cId="3054453937" sldId="288"/>
        </pc:sldMkLst>
        <pc:spChg chg="mod">
          <ac:chgData name="Krishan Himesh Abeyrathne Tennakoon Mudiyanselage" userId="38a18bae-5425-4d71-bc55-135480b4c3f6" providerId="ADAL" clId="{3C30A272-14DF-4048-8F84-64B9487D5C8C}" dt="2024-04-25T01:06:48.558" v="2289" actId="1076"/>
          <ac:spMkLst>
            <pc:docMk/>
            <pc:sldMk cId="3054453937" sldId="288"/>
            <ac:spMk id="2" creationId="{4E45461E-6338-F477-9109-5EDBA16B313B}"/>
          </ac:spMkLst>
        </pc:spChg>
        <pc:spChg chg="mod">
          <ac:chgData name="Krishan Himesh Abeyrathne Tennakoon Mudiyanselage" userId="38a18bae-5425-4d71-bc55-135480b4c3f6" providerId="ADAL" clId="{3C30A272-14DF-4048-8F84-64B9487D5C8C}" dt="2024-04-25T01:06:44.830" v="2288" actId="27636"/>
          <ac:spMkLst>
            <pc:docMk/>
            <pc:sldMk cId="3054453937" sldId="288"/>
            <ac:spMk id="8" creationId="{D4DB251C-F98C-D959-0441-7C25E54827B6}"/>
          </ac:spMkLst>
        </pc:spChg>
      </pc:sldChg>
      <pc:sldChg chg="modSp mod">
        <pc:chgData name="Krishan Himesh Abeyrathne Tennakoon Mudiyanselage" userId="38a18bae-5425-4d71-bc55-135480b4c3f6" providerId="ADAL" clId="{3C30A272-14DF-4048-8F84-64B9487D5C8C}" dt="2024-04-25T00:18:18.591" v="1775" actId="1076"/>
        <pc:sldMkLst>
          <pc:docMk/>
          <pc:sldMk cId="41575853" sldId="289"/>
        </pc:sldMkLst>
        <pc:spChg chg="mod">
          <ac:chgData name="Krishan Himesh Abeyrathne Tennakoon Mudiyanselage" userId="38a18bae-5425-4d71-bc55-135480b4c3f6" providerId="ADAL" clId="{3C30A272-14DF-4048-8F84-64B9487D5C8C}" dt="2024-04-25T00:12:21.922" v="1723" actId="1076"/>
          <ac:spMkLst>
            <pc:docMk/>
            <pc:sldMk cId="41575853" sldId="289"/>
            <ac:spMk id="2" creationId="{4E45461E-6338-F477-9109-5EDBA16B313B}"/>
          </ac:spMkLst>
        </pc:spChg>
        <pc:spChg chg="mod">
          <ac:chgData name="Krishan Himesh Abeyrathne Tennakoon Mudiyanselage" userId="38a18bae-5425-4d71-bc55-135480b4c3f6" providerId="ADAL" clId="{3C30A272-14DF-4048-8F84-64B9487D5C8C}" dt="2024-04-25T00:18:18.591" v="1775" actId="1076"/>
          <ac:spMkLst>
            <pc:docMk/>
            <pc:sldMk cId="41575853" sldId="289"/>
            <ac:spMk id="11" creationId="{580CD16E-F263-9AFB-2645-8F17603F1230}"/>
          </ac:spMkLst>
        </pc:spChg>
        <pc:picChg chg="mod">
          <ac:chgData name="Krishan Himesh Abeyrathne Tennakoon Mudiyanselage" userId="38a18bae-5425-4d71-bc55-135480b4c3f6" providerId="ADAL" clId="{3C30A272-14DF-4048-8F84-64B9487D5C8C}" dt="2024-04-25T00:12:29.788" v="1725" actId="14100"/>
          <ac:picMkLst>
            <pc:docMk/>
            <pc:sldMk cId="41575853" sldId="289"/>
            <ac:picMk id="4" creationId="{A2726841-8BB3-85C5-869C-9D7B348512E5}"/>
          </ac:picMkLst>
        </pc:picChg>
      </pc:sldChg>
      <pc:sldChg chg="addSp delSp modSp mod">
        <pc:chgData name="Krishan Himesh Abeyrathne Tennakoon Mudiyanselage" userId="38a18bae-5425-4d71-bc55-135480b4c3f6" providerId="ADAL" clId="{3C30A272-14DF-4048-8F84-64B9487D5C8C}" dt="2024-04-25T00:41:37.764" v="2003" actId="1076"/>
        <pc:sldMkLst>
          <pc:docMk/>
          <pc:sldMk cId="2504728683" sldId="290"/>
        </pc:sldMkLst>
        <pc:spChg chg="del">
          <ac:chgData name="Krishan Himesh Abeyrathne Tennakoon Mudiyanselage" userId="38a18bae-5425-4d71-bc55-135480b4c3f6" providerId="ADAL" clId="{3C30A272-14DF-4048-8F84-64B9487D5C8C}" dt="2024-04-25T00:13:44.692" v="1734" actId="478"/>
          <ac:spMkLst>
            <pc:docMk/>
            <pc:sldMk cId="2504728683" sldId="290"/>
            <ac:spMk id="2" creationId="{D422C320-39F6-98F1-BE4E-19E53BC69358}"/>
          </ac:spMkLst>
        </pc:spChg>
        <pc:spChg chg="add del mod">
          <ac:chgData name="Krishan Himesh Abeyrathne Tennakoon Mudiyanselage" userId="38a18bae-5425-4d71-bc55-135480b4c3f6" providerId="ADAL" clId="{3C30A272-14DF-4048-8F84-64B9487D5C8C}" dt="2024-04-25T00:13:42.096" v="1733" actId="478"/>
          <ac:spMkLst>
            <pc:docMk/>
            <pc:sldMk cId="2504728683" sldId="290"/>
            <ac:spMk id="3" creationId="{35ECB6F2-F34A-E79D-C489-63D68BF3421F}"/>
          </ac:spMkLst>
        </pc:spChg>
        <pc:spChg chg="add mod">
          <ac:chgData name="Krishan Himesh Abeyrathne Tennakoon Mudiyanselage" userId="38a18bae-5425-4d71-bc55-135480b4c3f6" providerId="ADAL" clId="{3C30A272-14DF-4048-8F84-64B9487D5C8C}" dt="2024-04-25T00:13:39.418" v="1732"/>
          <ac:spMkLst>
            <pc:docMk/>
            <pc:sldMk cId="2504728683" sldId="290"/>
            <ac:spMk id="4" creationId="{9E89CF34-91DA-A430-1254-6761247E47FC}"/>
          </ac:spMkLst>
        </pc:spChg>
        <pc:spChg chg="add mod">
          <ac:chgData name="Krishan Himesh Abeyrathne Tennakoon Mudiyanselage" userId="38a18bae-5425-4d71-bc55-135480b4c3f6" providerId="ADAL" clId="{3C30A272-14DF-4048-8F84-64B9487D5C8C}" dt="2024-04-25T00:41:37.764" v="2003" actId="1076"/>
          <ac:spMkLst>
            <pc:docMk/>
            <pc:sldMk cId="2504728683" sldId="290"/>
            <ac:spMk id="5" creationId="{73D09009-4413-ED84-F552-FE752A49C92F}"/>
          </ac:spMkLst>
        </pc:spChg>
      </pc:sldChg>
      <pc:sldChg chg="modSp mod">
        <pc:chgData name="Krishan Himesh Abeyrathne Tennakoon Mudiyanselage" userId="38a18bae-5425-4d71-bc55-135480b4c3f6" providerId="ADAL" clId="{3C30A272-14DF-4048-8F84-64B9487D5C8C}" dt="2024-04-25T00:40:28.312" v="1988" actId="21"/>
        <pc:sldMkLst>
          <pc:docMk/>
          <pc:sldMk cId="4070681136" sldId="291"/>
        </pc:sldMkLst>
        <pc:spChg chg="mod">
          <ac:chgData name="Krishan Himesh Abeyrathne Tennakoon Mudiyanselage" userId="38a18bae-5425-4d71-bc55-135480b4c3f6" providerId="ADAL" clId="{3C30A272-14DF-4048-8F84-64B9487D5C8C}" dt="2024-04-25T00:40:28.312" v="1988" actId="21"/>
          <ac:spMkLst>
            <pc:docMk/>
            <pc:sldMk cId="4070681136" sldId="291"/>
            <ac:spMk id="11" creationId="{580CD16E-F263-9AFB-2645-8F17603F1230}"/>
          </ac:spMkLst>
        </pc:spChg>
        <pc:picChg chg="mod">
          <ac:chgData name="Krishan Himesh Abeyrathne Tennakoon Mudiyanselage" userId="38a18bae-5425-4d71-bc55-135480b4c3f6" providerId="ADAL" clId="{3C30A272-14DF-4048-8F84-64B9487D5C8C}" dt="2024-04-25T00:11:30.381" v="1716" actId="14100"/>
          <ac:picMkLst>
            <pc:docMk/>
            <pc:sldMk cId="4070681136" sldId="291"/>
            <ac:picMk id="9" creationId="{80E80687-D415-179D-B513-25BBC1EE6F24}"/>
          </ac:picMkLst>
        </pc:picChg>
      </pc:sldChg>
      <pc:sldChg chg="delSp modSp mod">
        <pc:chgData name="Krishan Himesh Abeyrathne Tennakoon Mudiyanselage" userId="38a18bae-5425-4d71-bc55-135480b4c3f6" providerId="ADAL" clId="{3C30A272-14DF-4048-8F84-64B9487D5C8C}" dt="2024-04-25T00:42:33.588" v="2045" actId="1037"/>
        <pc:sldMkLst>
          <pc:docMk/>
          <pc:sldMk cId="3325074633" sldId="292"/>
        </pc:sldMkLst>
        <pc:spChg chg="del">
          <ac:chgData name="Krishan Himesh Abeyrathne Tennakoon Mudiyanselage" userId="38a18bae-5425-4d71-bc55-135480b4c3f6" providerId="ADAL" clId="{3C30A272-14DF-4048-8F84-64B9487D5C8C}" dt="2024-04-25T00:20:08.724" v="1802" actId="478"/>
          <ac:spMkLst>
            <pc:docMk/>
            <pc:sldMk cId="3325074633" sldId="292"/>
            <ac:spMk id="2" creationId="{D422C320-39F6-98F1-BE4E-19E53BC69358}"/>
          </ac:spMkLst>
        </pc:spChg>
        <pc:spChg chg="mod">
          <ac:chgData name="Krishan Himesh Abeyrathne Tennakoon Mudiyanselage" userId="38a18bae-5425-4d71-bc55-135480b4c3f6" providerId="ADAL" clId="{3C30A272-14DF-4048-8F84-64B9487D5C8C}" dt="2024-04-25T00:42:33.588" v="2045" actId="1037"/>
          <ac:spMkLst>
            <pc:docMk/>
            <pc:sldMk cId="3325074633" sldId="292"/>
            <ac:spMk id="3" creationId="{35ECB6F2-F34A-E79D-C489-63D68BF3421F}"/>
          </ac:spMkLst>
        </pc:spChg>
      </pc:sldChg>
      <pc:sldChg chg="addSp delSp modSp mod">
        <pc:chgData name="Krishan Himesh Abeyrathne Tennakoon Mudiyanselage" userId="38a18bae-5425-4d71-bc55-135480b4c3f6" providerId="ADAL" clId="{3C30A272-14DF-4048-8F84-64B9487D5C8C}" dt="2024-04-25T00:50:52.221" v="2086" actId="27636"/>
        <pc:sldMkLst>
          <pc:docMk/>
          <pc:sldMk cId="3327411001" sldId="293"/>
        </pc:sldMkLst>
        <pc:spChg chg="add del">
          <ac:chgData name="Krishan Himesh Abeyrathne Tennakoon Mudiyanselage" userId="38a18bae-5425-4d71-bc55-135480b4c3f6" providerId="ADAL" clId="{3C30A272-14DF-4048-8F84-64B9487D5C8C}" dt="2024-04-25T00:37:42.848" v="1919" actId="478"/>
          <ac:spMkLst>
            <pc:docMk/>
            <pc:sldMk cId="3327411001" sldId="293"/>
            <ac:spMk id="2" creationId="{D422C320-39F6-98F1-BE4E-19E53BC69358}"/>
          </ac:spMkLst>
        </pc:spChg>
        <pc:spChg chg="mod">
          <ac:chgData name="Krishan Himesh Abeyrathne Tennakoon Mudiyanselage" userId="38a18bae-5425-4d71-bc55-135480b4c3f6" providerId="ADAL" clId="{3C30A272-14DF-4048-8F84-64B9487D5C8C}" dt="2024-04-25T00:50:52.221" v="2086" actId="27636"/>
          <ac:spMkLst>
            <pc:docMk/>
            <pc:sldMk cId="3327411001" sldId="293"/>
            <ac:spMk id="3" creationId="{35ECB6F2-F34A-E79D-C489-63D68BF3421F}"/>
          </ac:spMkLst>
        </pc:spChg>
      </pc:sldChg>
      <pc:sldChg chg="modSp add mod">
        <pc:chgData name="Krishan Himesh Abeyrathne Tennakoon Mudiyanselage" userId="38a18bae-5425-4d71-bc55-135480b4c3f6" providerId="ADAL" clId="{3C30A272-14DF-4048-8F84-64B9487D5C8C}" dt="2024-04-24T23:35:33.146" v="137" actId="20577"/>
        <pc:sldMkLst>
          <pc:docMk/>
          <pc:sldMk cId="935331834" sldId="294"/>
        </pc:sldMkLst>
        <pc:spChg chg="mod">
          <ac:chgData name="Krishan Himesh Abeyrathne Tennakoon Mudiyanselage" userId="38a18bae-5425-4d71-bc55-135480b4c3f6" providerId="ADAL" clId="{3C30A272-14DF-4048-8F84-64B9487D5C8C}" dt="2024-04-24T23:35:33.146" v="137" actId="20577"/>
          <ac:spMkLst>
            <pc:docMk/>
            <pc:sldMk cId="935331834" sldId="294"/>
            <ac:spMk id="6" creationId="{4BD275F7-1EEA-C25E-C6DD-9842D47BA6D3}"/>
          </ac:spMkLst>
        </pc:spChg>
      </pc:sldChg>
      <pc:sldChg chg="delSp modSp add mod">
        <pc:chgData name="Krishan Himesh Abeyrathne Tennakoon Mudiyanselage" userId="38a18bae-5425-4d71-bc55-135480b4c3f6" providerId="ADAL" clId="{3C30A272-14DF-4048-8F84-64B9487D5C8C}" dt="2024-04-24T23:35:10.815" v="124" actId="478"/>
        <pc:sldMkLst>
          <pc:docMk/>
          <pc:sldMk cId="4083195226" sldId="295"/>
        </pc:sldMkLst>
        <pc:spChg chg="mod">
          <ac:chgData name="Krishan Himesh Abeyrathne Tennakoon Mudiyanselage" userId="38a18bae-5425-4d71-bc55-135480b4c3f6" providerId="ADAL" clId="{3C30A272-14DF-4048-8F84-64B9487D5C8C}" dt="2024-04-24T23:35:04.973" v="123" actId="20577"/>
          <ac:spMkLst>
            <pc:docMk/>
            <pc:sldMk cId="4083195226" sldId="295"/>
            <ac:spMk id="6" creationId="{4BD275F7-1EEA-C25E-C6DD-9842D47BA6D3}"/>
          </ac:spMkLst>
        </pc:spChg>
        <pc:picChg chg="del">
          <ac:chgData name="Krishan Himesh Abeyrathne Tennakoon Mudiyanselage" userId="38a18bae-5425-4d71-bc55-135480b4c3f6" providerId="ADAL" clId="{3C30A272-14DF-4048-8F84-64B9487D5C8C}" dt="2024-04-24T23:35:10.815" v="124" actId="478"/>
          <ac:picMkLst>
            <pc:docMk/>
            <pc:sldMk cId="4083195226" sldId="295"/>
            <ac:picMk id="7" creationId="{5D17C885-8489-29EE-8F33-5AE2F97E6AA1}"/>
          </ac:picMkLst>
        </pc:picChg>
      </pc:sldChg>
      <pc:sldChg chg="delSp add mod">
        <pc:chgData name="Krishan Himesh Abeyrathne Tennakoon Mudiyanselage" userId="38a18bae-5425-4d71-bc55-135480b4c3f6" providerId="ADAL" clId="{3C30A272-14DF-4048-8F84-64B9487D5C8C}" dt="2024-04-24T23:35:13.781" v="125" actId="478"/>
        <pc:sldMkLst>
          <pc:docMk/>
          <pc:sldMk cId="2266920307" sldId="296"/>
        </pc:sldMkLst>
        <pc:picChg chg="del">
          <ac:chgData name="Krishan Himesh Abeyrathne Tennakoon Mudiyanselage" userId="38a18bae-5425-4d71-bc55-135480b4c3f6" providerId="ADAL" clId="{3C30A272-14DF-4048-8F84-64B9487D5C8C}" dt="2024-04-24T23:35:13.781" v="125" actId="478"/>
          <ac:picMkLst>
            <pc:docMk/>
            <pc:sldMk cId="2266920307" sldId="296"/>
            <ac:picMk id="7" creationId="{5D17C885-8489-29EE-8F33-5AE2F97E6AA1}"/>
          </ac:picMkLst>
        </pc:picChg>
      </pc:sldChg>
      <pc:sldChg chg="modSp add mod">
        <pc:chgData name="Krishan Himesh Abeyrathne Tennakoon Mudiyanselage" userId="38a18bae-5425-4d71-bc55-135480b4c3f6" providerId="ADAL" clId="{3C30A272-14DF-4048-8F84-64B9487D5C8C}" dt="2024-04-25T00:42:02.828" v="2009" actId="27636"/>
        <pc:sldMkLst>
          <pc:docMk/>
          <pc:sldMk cId="2426492401" sldId="297"/>
        </pc:sldMkLst>
        <pc:spChg chg="mod">
          <ac:chgData name="Krishan Himesh Abeyrathne Tennakoon Mudiyanselage" userId="38a18bae-5425-4d71-bc55-135480b4c3f6" providerId="ADAL" clId="{3C30A272-14DF-4048-8F84-64B9487D5C8C}" dt="2024-04-25T00:42:02.828" v="2009" actId="27636"/>
          <ac:spMkLst>
            <pc:docMk/>
            <pc:sldMk cId="2426492401" sldId="297"/>
            <ac:spMk id="3" creationId="{35ECB6F2-F34A-E79D-C489-63D68BF3421F}"/>
          </ac:spMkLst>
        </pc:spChg>
      </pc:sldChg>
      <pc:sldChg chg="add del">
        <pc:chgData name="Krishan Himesh Abeyrathne Tennakoon Mudiyanselage" userId="38a18bae-5425-4d71-bc55-135480b4c3f6" providerId="ADAL" clId="{3C30A272-14DF-4048-8F84-64B9487D5C8C}" dt="2024-04-24T23:38:33.339" v="341"/>
        <pc:sldMkLst>
          <pc:docMk/>
          <pc:sldMk cId="3488025257" sldId="297"/>
        </pc:sldMkLst>
      </pc:sldChg>
      <pc:sldChg chg="modSp add mod ord">
        <pc:chgData name="Krishan Himesh Abeyrathne Tennakoon Mudiyanselage" userId="38a18bae-5425-4d71-bc55-135480b4c3f6" providerId="ADAL" clId="{3C30A272-14DF-4048-8F84-64B9487D5C8C}" dt="2024-04-25T00:41:49.383" v="2007" actId="20577"/>
        <pc:sldMkLst>
          <pc:docMk/>
          <pc:sldMk cId="3721785918" sldId="298"/>
        </pc:sldMkLst>
        <pc:spChg chg="mod">
          <ac:chgData name="Krishan Himesh Abeyrathne Tennakoon Mudiyanselage" userId="38a18bae-5425-4d71-bc55-135480b4c3f6" providerId="ADAL" clId="{3C30A272-14DF-4048-8F84-64B9487D5C8C}" dt="2024-04-25T00:41:49.383" v="2007" actId="20577"/>
          <ac:spMkLst>
            <pc:docMk/>
            <pc:sldMk cId="3721785918" sldId="298"/>
            <ac:spMk id="5" creationId="{73D09009-4413-ED84-F552-FE752A49C92F}"/>
          </ac:spMkLst>
        </pc:spChg>
      </pc:sldChg>
      <pc:sldChg chg="modSp add mod">
        <pc:chgData name="Krishan Himesh Abeyrathne Tennakoon Mudiyanselage" userId="38a18bae-5425-4d71-bc55-135480b4c3f6" providerId="ADAL" clId="{3C30A272-14DF-4048-8F84-64B9487D5C8C}" dt="2024-04-25T00:51:20.763" v="2091" actId="20577"/>
        <pc:sldMkLst>
          <pc:docMk/>
          <pc:sldMk cId="1982762685" sldId="299"/>
        </pc:sldMkLst>
        <pc:spChg chg="mod">
          <ac:chgData name="Krishan Himesh Abeyrathne Tennakoon Mudiyanselage" userId="38a18bae-5425-4d71-bc55-135480b4c3f6" providerId="ADAL" clId="{3C30A272-14DF-4048-8F84-64B9487D5C8C}" dt="2024-04-25T00:51:20.763" v="2091" actId="20577"/>
          <ac:spMkLst>
            <pc:docMk/>
            <pc:sldMk cId="1982762685" sldId="299"/>
            <ac:spMk id="3" creationId="{35ECB6F2-F34A-E79D-C489-63D68BF3421F}"/>
          </ac:spMkLst>
        </pc:spChg>
      </pc:sldChg>
      <pc:sldChg chg="delSp modSp add mod">
        <pc:chgData name="Krishan Himesh Abeyrathne Tennakoon Mudiyanselage" userId="38a18bae-5425-4d71-bc55-135480b4c3f6" providerId="ADAL" clId="{3C30A272-14DF-4048-8F84-64B9487D5C8C}" dt="2024-04-25T00:58:56.058" v="2220" actId="14100"/>
        <pc:sldMkLst>
          <pc:docMk/>
          <pc:sldMk cId="3849609194" sldId="300"/>
        </pc:sldMkLst>
        <pc:spChg chg="mod">
          <ac:chgData name="Krishan Himesh Abeyrathne Tennakoon Mudiyanselage" userId="38a18bae-5425-4d71-bc55-135480b4c3f6" providerId="ADAL" clId="{3C30A272-14DF-4048-8F84-64B9487D5C8C}" dt="2024-04-25T00:58:56.058" v="2220" actId="14100"/>
          <ac:spMkLst>
            <pc:docMk/>
            <pc:sldMk cId="3849609194" sldId="300"/>
            <ac:spMk id="2" creationId="{4E45461E-6338-F477-9109-5EDBA16B313B}"/>
          </ac:spMkLst>
        </pc:spChg>
        <pc:spChg chg="mod">
          <ac:chgData name="Krishan Himesh Abeyrathne Tennakoon Mudiyanselage" userId="38a18bae-5425-4d71-bc55-135480b4c3f6" providerId="ADAL" clId="{3C30A272-14DF-4048-8F84-64B9487D5C8C}" dt="2024-04-25T00:58:14.277" v="2207" actId="20577"/>
          <ac:spMkLst>
            <pc:docMk/>
            <pc:sldMk cId="3849609194" sldId="300"/>
            <ac:spMk id="11" creationId="{580CD16E-F263-9AFB-2645-8F17603F1230}"/>
          </ac:spMkLst>
        </pc:spChg>
        <pc:picChg chg="del">
          <ac:chgData name="Krishan Himesh Abeyrathne Tennakoon Mudiyanselage" userId="38a18bae-5425-4d71-bc55-135480b4c3f6" providerId="ADAL" clId="{3C30A272-14DF-4048-8F84-64B9487D5C8C}" dt="2024-04-25T00:57:16.524" v="2093" actId="478"/>
          <ac:picMkLst>
            <pc:docMk/>
            <pc:sldMk cId="3849609194" sldId="300"/>
            <ac:picMk id="5" creationId="{53842954-6062-48C6-A624-754779546EA7}"/>
          </ac:picMkLst>
        </pc:picChg>
        <pc:picChg chg="del">
          <ac:chgData name="Krishan Himesh Abeyrathne Tennakoon Mudiyanselage" userId="38a18bae-5425-4d71-bc55-135480b4c3f6" providerId="ADAL" clId="{3C30A272-14DF-4048-8F84-64B9487D5C8C}" dt="2024-04-25T00:57:18.282" v="2094" actId="478"/>
          <ac:picMkLst>
            <pc:docMk/>
            <pc:sldMk cId="3849609194" sldId="300"/>
            <ac:picMk id="9" creationId="{80E80687-D415-179D-B513-25BBC1EE6F24}"/>
          </ac:picMkLst>
        </pc:picChg>
      </pc:sldChg>
      <pc:sldChg chg="modSp add mod ord">
        <pc:chgData name="Krishan Himesh Abeyrathne Tennakoon Mudiyanselage" userId="38a18bae-5425-4d71-bc55-135480b4c3f6" providerId="ADAL" clId="{3C30A272-14DF-4048-8F84-64B9487D5C8C}" dt="2024-04-25T00:59:01.236" v="2222" actId="20577"/>
        <pc:sldMkLst>
          <pc:docMk/>
          <pc:sldMk cId="750891615" sldId="301"/>
        </pc:sldMkLst>
        <pc:spChg chg="mod">
          <ac:chgData name="Krishan Himesh Abeyrathne Tennakoon Mudiyanselage" userId="38a18bae-5425-4d71-bc55-135480b4c3f6" providerId="ADAL" clId="{3C30A272-14DF-4048-8F84-64B9487D5C8C}" dt="2024-04-25T00:59:01.236" v="2222" actId="20577"/>
          <ac:spMkLst>
            <pc:docMk/>
            <pc:sldMk cId="750891615" sldId="301"/>
            <ac:spMk id="2" creationId="{4E45461E-6338-F477-9109-5EDBA16B313B}"/>
          </ac:spMkLst>
        </pc:spChg>
      </pc:sldChg>
      <pc:sldChg chg="add del">
        <pc:chgData name="Krishan Himesh Abeyrathne Tennakoon Mudiyanselage" userId="38a18bae-5425-4d71-bc55-135480b4c3f6" providerId="ADAL" clId="{3C30A272-14DF-4048-8F84-64B9487D5C8C}" dt="2024-04-25T00:58:21.565" v="2209"/>
        <pc:sldMkLst>
          <pc:docMk/>
          <pc:sldMk cId="2022519547" sldId="301"/>
        </pc:sldMkLst>
      </pc:sldChg>
      <pc:sldChg chg="modSp add mod">
        <pc:chgData name="Krishan Himesh Abeyrathne Tennakoon Mudiyanselage" userId="38a18bae-5425-4d71-bc55-135480b4c3f6" providerId="ADAL" clId="{3C30A272-14DF-4048-8F84-64B9487D5C8C}" dt="2024-04-25T00:59:14.812" v="2228" actId="14100"/>
        <pc:sldMkLst>
          <pc:docMk/>
          <pc:sldMk cId="2032145251" sldId="302"/>
        </pc:sldMkLst>
        <pc:spChg chg="mod">
          <ac:chgData name="Krishan Himesh Abeyrathne Tennakoon Mudiyanselage" userId="38a18bae-5425-4d71-bc55-135480b4c3f6" providerId="ADAL" clId="{3C30A272-14DF-4048-8F84-64B9487D5C8C}" dt="2024-04-25T00:59:14.812" v="2228" actId="14100"/>
          <ac:spMkLst>
            <pc:docMk/>
            <pc:sldMk cId="2032145251" sldId="302"/>
            <ac:spMk id="2" creationId="{4E45461E-6338-F477-9109-5EDBA16B313B}"/>
          </ac:spMkLst>
        </pc:spChg>
      </pc:sldChg>
    </pc:docChg>
  </pc:docChgLst>
  <pc:docChgLst>
    <pc:chgData name="Carl Khyncer Bhryn YURONG" userId="S::c.d.yurong@cqumail.com::6aaab663-93f0-4f59-b2ff-aefcb742bcfd" providerId="AD" clId="Web-{BEFA6FF7-EBC7-6CCE-AC2B-F7F773D560B1}"/>
    <pc:docChg chg="addSld modSld sldOrd">
      <pc:chgData name="Carl Khyncer Bhryn YURONG" userId="S::c.d.yurong@cqumail.com::6aaab663-93f0-4f59-b2ff-aefcb742bcfd" providerId="AD" clId="Web-{BEFA6FF7-EBC7-6CCE-AC2B-F7F773D560B1}" dt="2024-04-24T11:35:30.870" v="493" actId="1076"/>
      <pc:docMkLst>
        <pc:docMk/>
      </pc:docMkLst>
      <pc:sldChg chg="modSp">
        <pc:chgData name="Carl Khyncer Bhryn YURONG" userId="S::c.d.yurong@cqumail.com::6aaab663-93f0-4f59-b2ff-aefcb742bcfd" providerId="AD" clId="Web-{BEFA6FF7-EBC7-6CCE-AC2B-F7F773D560B1}" dt="2024-04-24T11:35:30.870" v="493" actId="1076"/>
        <pc:sldMkLst>
          <pc:docMk/>
          <pc:sldMk cId="109857222" sldId="256"/>
        </pc:sldMkLst>
        <pc:spChg chg="mod">
          <ac:chgData name="Carl Khyncer Bhryn YURONG" userId="S::c.d.yurong@cqumail.com::6aaab663-93f0-4f59-b2ff-aefcb742bcfd" providerId="AD" clId="Web-{BEFA6FF7-EBC7-6CCE-AC2B-F7F773D560B1}" dt="2024-04-24T11:35:30.870" v="493" actId="1076"/>
          <ac:spMkLst>
            <pc:docMk/>
            <pc:sldMk cId="109857222" sldId="256"/>
            <ac:spMk id="4" creationId="{416C0EE7-18B8-CA6C-8366-2A435634FA92}"/>
          </ac:spMkLst>
        </pc:spChg>
        <pc:spChg chg="mod">
          <ac:chgData name="Carl Khyncer Bhryn YURONG" userId="S::c.d.yurong@cqumail.com::6aaab663-93f0-4f59-b2ff-aefcb742bcfd" providerId="AD" clId="Web-{BEFA6FF7-EBC7-6CCE-AC2B-F7F773D560B1}" dt="2024-04-24T11:35:28.245" v="492" actId="1076"/>
          <ac:spMkLst>
            <pc:docMk/>
            <pc:sldMk cId="109857222" sldId="256"/>
            <ac:spMk id="5" creationId="{8871C79D-623E-04D1-7C37-9EC49C83539D}"/>
          </ac:spMkLst>
        </pc:spChg>
      </pc:sldChg>
      <pc:sldChg chg="modSp">
        <pc:chgData name="Carl Khyncer Bhryn YURONG" userId="S::c.d.yurong@cqumail.com::6aaab663-93f0-4f59-b2ff-aefcb742bcfd" providerId="AD" clId="Web-{BEFA6FF7-EBC7-6CCE-AC2B-F7F773D560B1}" dt="2024-04-23T14:18:08.428" v="326" actId="20577"/>
        <pc:sldMkLst>
          <pc:docMk/>
          <pc:sldMk cId="2184356188" sldId="272"/>
        </pc:sldMkLst>
        <pc:spChg chg="mod">
          <ac:chgData name="Carl Khyncer Bhryn YURONG" userId="S::c.d.yurong@cqumail.com::6aaab663-93f0-4f59-b2ff-aefcb742bcfd" providerId="AD" clId="Web-{BEFA6FF7-EBC7-6CCE-AC2B-F7F773D560B1}" dt="2024-04-23T13:51:53.609" v="111" actId="20577"/>
          <ac:spMkLst>
            <pc:docMk/>
            <pc:sldMk cId="2184356188" sldId="272"/>
            <ac:spMk id="2" creationId="{6EBB0680-1624-1C79-514A-A99F641F5FAB}"/>
          </ac:spMkLst>
        </pc:spChg>
        <pc:spChg chg="mod">
          <ac:chgData name="Carl Khyncer Bhryn YURONG" userId="S::c.d.yurong@cqumail.com::6aaab663-93f0-4f59-b2ff-aefcb742bcfd" providerId="AD" clId="Web-{BEFA6FF7-EBC7-6CCE-AC2B-F7F773D560B1}" dt="2024-04-23T14:18:08.428" v="326" actId="20577"/>
          <ac:spMkLst>
            <pc:docMk/>
            <pc:sldMk cId="2184356188" sldId="272"/>
            <ac:spMk id="5" creationId="{CD6B27A2-2C7E-52B3-1D7C-8453AEB9B8C7}"/>
          </ac:spMkLst>
        </pc:spChg>
        <pc:graphicFrameChg chg="mod modGraphic">
          <ac:chgData name="Carl Khyncer Bhryn YURONG" userId="S::c.d.yurong@cqumail.com::6aaab663-93f0-4f59-b2ff-aefcb742bcfd" providerId="AD" clId="Web-{BEFA6FF7-EBC7-6CCE-AC2B-F7F773D560B1}" dt="2024-04-23T14:06:45.230" v="302"/>
          <ac:graphicFrameMkLst>
            <pc:docMk/>
            <pc:sldMk cId="2184356188" sldId="272"/>
            <ac:graphicFrameMk id="3" creationId="{3F24CB52-7A3C-E78B-C508-0DE78520C3F0}"/>
          </ac:graphicFrameMkLst>
        </pc:graphicFrameChg>
      </pc:sldChg>
      <pc:sldChg chg="addSp modSp">
        <pc:chgData name="Carl Khyncer Bhryn YURONG" userId="S::c.d.yurong@cqumail.com::6aaab663-93f0-4f59-b2ff-aefcb742bcfd" providerId="AD" clId="Web-{BEFA6FF7-EBC7-6CCE-AC2B-F7F773D560B1}" dt="2024-04-23T14:29:11.860" v="469" actId="1076"/>
        <pc:sldMkLst>
          <pc:docMk/>
          <pc:sldMk cId="2000577292" sldId="275"/>
        </pc:sldMkLst>
        <pc:spChg chg="mod">
          <ac:chgData name="Carl Khyncer Bhryn YURONG" userId="S::c.d.yurong@cqumail.com::6aaab663-93f0-4f59-b2ff-aefcb742bcfd" providerId="AD" clId="Web-{BEFA6FF7-EBC7-6CCE-AC2B-F7F773D560B1}" dt="2024-04-23T14:28:52.109" v="466" actId="1076"/>
          <ac:spMkLst>
            <pc:docMk/>
            <pc:sldMk cId="2000577292" sldId="275"/>
            <ac:spMk id="2" creationId="{6EBB0680-1624-1C79-514A-A99F641F5FAB}"/>
          </ac:spMkLst>
        </pc:spChg>
        <pc:spChg chg="add mod">
          <ac:chgData name="Carl Khyncer Bhryn YURONG" userId="S::c.d.yurong@cqumail.com::6aaab663-93f0-4f59-b2ff-aefcb742bcfd" providerId="AD" clId="Web-{BEFA6FF7-EBC7-6CCE-AC2B-F7F773D560B1}" dt="2024-04-23T14:29:11.860" v="469" actId="1076"/>
          <ac:spMkLst>
            <pc:docMk/>
            <pc:sldMk cId="2000577292" sldId="275"/>
            <ac:spMk id="3" creationId="{CB46EBEA-D25E-3A48-428D-380262E3C404}"/>
          </ac:spMkLst>
        </pc:spChg>
      </pc:sldChg>
      <pc:sldChg chg="addSp delSp modSp">
        <pc:chgData name="Carl Khyncer Bhryn YURONG" userId="S::c.d.yurong@cqumail.com::6aaab663-93f0-4f59-b2ff-aefcb742bcfd" providerId="AD" clId="Web-{BEFA6FF7-EBC7-6CCE-AC2B-F7F773D560B1}" dt="2024-04-23T14:21:33.566" v="378"/>
        <pc:sldMkLst>
          <pc:docMk/>
          <pc:sldMk cId="4144860909" sldId="276"/>
        </pc:sldMkLst>
        <pc:spChg chg="mod">
          <ac:chgData name="Carl Khyncer Bhryn YURONG" userId="S::c.d.yurong@cqumail.com::6aaab663-93f0-4f59-b2ff-aefcb742bcfd" providerId="AD" clId="Web-{BEFA6FF7-EBC7-6CCE-AC2B-F7F773D560B1}" dt="2024-04-23T13:56:51.221" v="180" actId="20577"/>
          <ac:spMkLst>
            <pc:docMk/>
            <pc:sldMk cId="4144860909" sldId="276"/>
            <ac:spMk id="2" creationId="{6EBB0680-1624-1C79-514A-A99F641F5FAB}"/>
          </ac:spMkLst>
        </pc:spChg>
        <pc:spChg chg="add del mod">
          <ac:chgData name="Carl Khyncer Bhryn YURONG" userId="S::c.d.yurong@cqumail.com::6aaab663-93f0-4f59-b2ff-aefcb742bcfd" providerId="AD" clId="Web-{BEFA6FF7-EBC7-6CCE-AC2B-F7F773D560B1}" dt="2024-04-23T13:52:46.159" v="140"/>
          <ac:spMkLst>
            <pc:docMk/>
            <pc:sldMk cId="4144860909" sldId="276"/>
            <ac:spMk id="4" creationId="{28D6C698-4521-7283-51F9-8C86272FB4C7}"/>
          </ac:spMkLst>
        </pc:spChg>
        <pc:spChg chg="del mod">
          <ac:chgData name="Carl Khyncer Bhryn YURONG" userId="S::c.d.yurong@cqumail.com::6aaab663-93f0-4f59-b2ff-aefcb742bcfd" providerId="AD" clId="Web-{BEFA6FF7-EBC7-6CCE-AC2B-F7F773D560B1}" dt="2024-04-23T13:55:18.872" v="171"/>
          <ac:spMkLst>
            <pc:docMk/>
            <pc:sldMk cId="4144860909" sldId="276"/>
            <ac:spMk id="5" creationId="{CD6B27A2-2C7E-52B3-1D7C-8453AEB9B8C7}"/>
          </ac:spMkLst>
        </pc:spChg>
        <pc:graphicFrameChg chg="mod modGraphic">
          <ac:chgData name="Carl Khyncer Bhryn YURONG" userId="S::c.d.yurong@cqumail.com::6aaab663-93f0-4f59-b2ff-aefcb742bcfd" providerId="AD" clId="Web-{BEFA6FF7-EBC7-6CCE-AC2B-F7F773D560B1}" dt="2024-04-23T14:21:33.566" v="378"/>
          <ac:graphicFrameMkLst>
            <pc:docMk/>
            <pc:sldMk cId="4144860909" sldId="276"/>
            <ac:graphicFrameMk id="3" creationId="{3F24CB52-7A3C-E78B-C508-0DE78520C3F0}"/>
          </ac:graphicFrameMkLst>
        </pc:graphicFrameChg>
      </pc:sldChg>
      <pc:sldChg chg="delSp modSp ord">
        <pc:chgData name="Carl Khyncer Bhryn YURONG" userId="S::c.d.yurong@cqumail.com::6aaab663-93f0-4f59-b2ff-aefcb742bcfd" providerId="AD" clId="Web-{BEFA6FF7-EBC7-6CCE-AC2B-F7F773D560B1}" dt="2024-04-23T14:22:26.163" v="392" actId="1076"/>
        <pc:sldMkLst>
          <pc:docMk/>
          <pc:sldMk cId="1298905899" sldId="277"/>
        </pc:sldMkLst>
        <pc:spChg chg="mod">
          <ac:chgData name="Carl Khyncer Bhryn YURONG" userId="S::c.d.yurong@cqumail.com::6aaab663-93f0-4f59-b2ff-aefcb742bcfd" providerId="AD" clId="Web-{BEFA6FF7-EBC7-6CCE-AC2B-F7F773D560B1}" dt="2024-04-23T14:22:26.163" v="392" actId="1076"/>
          <ac:spMkLst>
            <pc:docMk/>
            <pc:sldMk cId="1298905899" sldId="277"/>
            <ac:spMk id="2" creationId="{6EBB0680-1624-1C79-514A-A99F641F5FAB}"/>
          </ac:spMkLst>
        </pc:spChg>
        <pc:spChg chg="del mod">
          <ac:chgData name="Carl Khyncer Bhryn YURONG" userId="S::c.d.yurong@cqumail.com::6aaab663-93f0-4f59-b2ff-aefcb742bcfd" providerId="AD" clId="Web-{BEFA6FF7-EBC7-6CCE-AC2B-F7F773D560B1}" dt="2024-04-23T14:22:10.287" v="390"/>
          <ac:spMkLst>
            <pc:docMk/>
            <pc:sldMk cId="1298905899" sldId="277"/>
            <ac:spMk id="5" creationId="{CD6B27A2-2C7E-52B3-1D7C-8453AEB9B8C7}"/>
          </ac:spMkLst>
        </pc:spChg>
        <pc:graphicFrameChg chg="mod modGraphic">
          <ac:chgData name="Carl Khyncer Bhryn YURONG" userId="S::c.d.yurong@cqumail.com::6aaab663-93f0-4f59-b2ff-aefcb742bcfd" providerId="AD" clId="Web-{BEFA6FF7-EBC7-6CCE-AC2B-F7F773D560B1}" dt="2024-04-23T14:22:21.960" v="391"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BEFA6FF7-EBC7-6CCE-AC2B-F7F773D560B1}" dt="2024-04-23T08:42:41.269" v="5" actId="20577"/>
        <pc:sldMkLst>
          <pc:docMk/>
          <pc:sldMk cId="527182041" sldId="279"/>
        </pc:sldMkLst>
        <pc:spChg chg="mod">
          <ac:chgData name="Carl Khyncer Bhryn YURONG" userId="S::c.d.yurong@cqumail.com::6aaab663-93f0-4f59-b2ff-aefcb742bcfd" providerId="AD" clId="Web-{BEFA6FF7-EBC7-6CCE-AC2B-F7F773D560B1}" dt="2024-04-23T08:42:41.269" v="5" actId="20577"/>
          <ac:spMkLst>
            <pc:docMk/>
            <pc:sldMk cId="527182041" sldId="279"/>
            <ac:spMk id="5" creationId="{77C4BC02-783A-3841-E9DC-8852A100C49C}"/>
          </ac:spMkLst>
        </pc:spChg>
      </pc:sldChg>
      <pc:sldChg chg="addSp delSp modSp add replId">
        <pc:chgData name="Carl Khyncer Bhryn YURONG" userId="S::c.d.yurong@cqumail.com::6aaab663-93f0-4f59-b2ff-aefcb742bcfd" providerId="AD" clId="Web-{BEFA6FF7-EBC7-6CCE-AC2B-F7F773D560B1}" dt="2024-04-23T14:24:14.389" v="417" actId="20577"/>
        <pc:sldMkLst>
          <pc:docMk/>
          <pc:sldMk cId="4070325861" sldId="281"/>
        </pc:sldMkLst>
        <pc:spChg chg="del">
          <ac:chgData name="Carl Khyncer Bhryn YURONG" userId="S::c.d.yurong@cqumail.com::6aaab663-93f0-4f59-b2ff-aefcb742bcfd" providerId="AD" clId="Web-{BEFA6FF7-EBC7-6CCE-AC2B-F7F773D560B1}" dt="2024-04-23T13:55:04.371" v="165"/>
          <ac:spMkLst>
            <pc:docMk/>
            <pc:sldMk cId="4070325861" sldId="281"/>
            <ac:spMk id="2" creationId="{6EBB0680-1624-1C79-514A-A99F641F5FAB}"/>
          </ac:spMkLst>
        </pc:spChg>
        <pc:spChg chg="del">
          <ac:chgData name="Carl Khyncer Bhryn YURONG" userId="S::c.d.yurong@cqumail.com::6aaab663-93f0-4f59-b2ff-aefcb742bcfd" providerId="AD" clId="Web-{BEFA6FF7-EBC7-6CCE-AC2B-F7F773D560B1}" dt="2024-04-23T13:55:04.137" v="163"/>
          <ac:spMkLst>
            <pc:docMk/>
            <pc:sldMk cId="4070325861" sldId="281"/>
            <ac:spMk id="5" creationId="{CD6B27A2-2C7E-52B3-1D7C-8453AEB9B8C7}"/>
          </ac:spMkLst>
        </pc:spChg>
        <pc:spChg chg="add del mod">
          <ac:chgData name="Carl Khyncer Bhryn YURONG" userId="S::c.d.yurong@cqumail.com::6aaab663-93f0-4f59-b2ff-aefcb742bcfd" providerId="AD" clId="Web-{BEFA6FF7-EBC7-6CCE-AC2B-F7F773D560B1}" dt="2024-04-23T13:57:11.613" v="183"/>
          <ac:spMkLst>
            <pc:docMk/>
            <pc:sldMk cId="4070325861" sldId="281"/>
            <ac:spMk id="6" creationId="{328F5112-2740-9224-A118-77D0BD6DE97C}"/>
          </ac:spMkLst>
        </pc:spChg>
        <pc:spChg chg="add del mod">
          <ac:chgData name="Carl Khyncer Bhryn YURONG" userId="S::c.d.yurong@cqumail.com::6aaab663-93f0-4f59-b2ff-aefcb742bcfd" providerId="AD" clId="Web-{BEFA6FF7-EBC7-6CCE-AC2B-F7F773D560B1}" dt="2024-04-23T13:57:11.613" v="182"/>
          <ac:spMkLst>
            <pc:docMk/>
            <pc:sldMk cId="4070325861" sldId="281"/>
            <ac:spMk id="8" creationId="{DE84EE63-01DA-E1EA-A99E-92771715B744}"/>
          </ac:spMkLst>
        </pc:spChg>
        <pc:spChg chg="add mod">
          <ac:chgData name="Carl Khyncer Bhryn YURONG" userId="S::c.d.yurong@cqumail.com::6aaab663-93f0-4f59-b2ff-aefcb742bcfd" providerId="AD" clId="Web-{BEFA6FF7-EBC7-6CCE-AC2B-F7F773D560B1}" dt="2024-04-23T14:24:14.389" v="417" actId="20577"/>
          <ac:spMkLst>
            <pc:docMk/>
            <pc:sldMk cId="4070325861" sldId="281"/>
            <ac:spMk id="9" creationId="{3C3B6D98-2518-A9BB-6EDE-84165BD6C81D}"/>
          </ac:spMkLst>
        </pc:spChg>
        <pc:graphicFrameChg chg="del">
          <ac:chgData name="Carl Khyncer Bhryn YURONG" userId="S::c.d.yurong@cqumail.com::6aaab663-93f0-4f59-b2ff-aefcb742bcfd" providerId="AD" clId="Web-{BEFA6FF7-EBC7-6CCE-AC2B-F7F773D560B1}" dt="2024-04-23T13:55:04.246" v="164"/>
          <ac:graphicFrameMkLst>
            <pc:docMk/>
            <pc:sldMk cId="4070325861" sldId="281"/>
            <ac:graphicFrameMk id="3" creationId="{3F24CB52-7A3C-E78B-C508-0DE78520C3F0}"/>
          </ac:graphicFrameMkLst>
        </pc:graphicFrameChg>
      </pc:sldChg>
      <pc:sldChg chg="modSp add ord replId">
        <pc:chgData name="Carl Khyncer Bhryn YURONG" userId="S::c.d.yurong@cqumail.com::6aaab663-93f0-4f59-b2ff-aefcb742bcfd" providerId="AD" clId="Web-{BEFA6FF7-EBC7-6CCE-AC2B-F7F773D560B1}" dt="2024-04-23T14:25:06.360" v="438" actId="20577"/>
        <pc:sldMkLst>
          <pc:docMk/>
          <pc:sldMk cId="769618459" sldId="282"/>
        </pc:sldMkLst>
        <pc:spChg chg="mod">
          <ac:chgData name="Carl Khyncer Bhryn YURONG" userId="S::c.d.yurong@cqumail.com::6aaab663-93f0-4f59-b2ff-aefcb742bcfd" providerId="AD" clId="Web-{BEFA6FF7-EBC7-6CCE-AC2B-F7F773D560B1}" dt="2024-04-23T14:25:06.360" v="438" actId="20577"/>
          <ac:spMkLst>
            <pc:docMk/>
            <pc:sldMk cId="769618459" sldId="282"/>
            <ac:spMk id="9" creationId="{3C3B6D98-2518-A9BB-6EDE-84165BD6C81D}"/>
          </ac:spMkLst>
        </pc:spChg>
      </pc:sldChg>
      <pc:sldChg chg="modSp add replId">
        <pc:chgData name="Carl Khyncer Bhryn YURONG" userId="S::c.d.yurong@cqumail.com::6aaab663-93f0-4f59-b2ff-aefcb742bcfd" providerId="AD" clId="Web-{BEFA6FF7-EBC7-6CCE-AC2B-F7F773D560B1}" dt="2024-04-24T03:42:44.805" v="491" actId="1076"/>
        <pc:sldMkLst>
          <pc:docMk/>
          <pc:sldMk cId="3365430341" sldId="284"/>
        </pc:sldMkLst>
        <pc:spChg chg="mod">
          <ac:chgData name="Carl Khyncer Bhryn YURONG" userId="S::c.d.yurong@cqumail.com::6aaab663-93f0-4f59-b2ff-aefcb742bcfd" providerId="AD" clId="Web-{BEFA6FF7-EBC7-6CCE-AC2B-F7F773D560B1}" dt="2024-04-24T03:42:44.805" v="491" actId="1076"/>
          <ac:spMkLst>
            <pc:docMk/>
            <pc:sldMk cId="3365430341" sldId="284"/>
            <ac:spMk id="9" creationId="{3C3B6D98-2518-A9BB-6EDE-84165BD6C81D}"/>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58962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8596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90386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3013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3411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7885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71274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639436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5000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6812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3807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176171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30501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571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4018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4579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1114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4/26/2024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087286857"/>
      </p:ext>
    </p:extLst>
  </p:cSld>
  <p:clrMap bg1="dk1" tx1="lt1" bg2="dk2" tx2="lt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github.com/KrishanHimesh/COIT11241-Asignment-2-ePortforlio-Krishan-and-Carl.git" TargetMode="Externa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www.cisa.gov/news-events/cybersecurity-advisories/stopransomware-medusalocker" TargetMode="External"/><Relationship Id="rId3" Type="http://schemas.openxmlformats.org/officeDocument/2006/relationships/hyperlink" Target="https://cve.mitre.org/cgi-bin/cvename.cgi?name=CVE-2016-2183" TargetMode="External"/><Relationship Id="rId7" Type="http://schemas.openxmlformats.org/officeDocument/2006/relationships/hyperlink" Target="https://www.cisa.gov/news-events/cybersecurity-advisories/aa22-181a" TargetMode="External"/><Relationship Id="rId2" Type="http://schemas.openxmlformats.org/officeDocument/2006/relationships/hyperlink" Target="https://www.hhs.gov/sites/default/files/medusalocker-ransomware-analyst-note.pdf" TargetMode="External"/><Relationship Id="rId1" Type="http://schemas.openxmlformats.org/officeDocument/2006/relationships/slideLayout" Target="../slideLayouts/slideLayout2.xml"/><Relationship Id="rId6" Type="http://schemas.openxmlformats.org/officeDocument/2006/relationships/hyperlink" Target="https://www.first.org/cvss/calculator/4.0" TargetMode="External"/><Relationship Id="rId5" Type="http://schemas.openxmlformats.org/officeDocument/2006/relationships/hyperlink" Target="https://capec.mitre.org/data/definitions/1000.html" TargetMode="External"/><Relationship Id="rId4" Type="http://schemas.openxmlformats.org/officeDocument/2006/relationships/hyperlink" Target="https://cwe.mitre.org/data/definitions/451.html" TargetMode="External"/><Relationship Id="rId9" Type="http://schemas.openxmlformats.org/officeDocument/2006/relationships/hyperlink" Target="https://chat.openai.co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ttack.mitre.org/techniques/enterprise/" TargetMode="External"/><Relationship Id="rId2" Type="http://schemas.openxmlformats.org/officeDocument/2006/relationships/hyperlink" Target="https://socradar.io/dark-web-profile-medusa-ransomware-medusalocker/" TargetMode="External"/><Relationship Id="rId1" Type="http://schemas.openxmlformats.org/officeDocument/2006/relationships/slideLayout" Target="../slideLayouts/slideLayout2.xml"/><Relationship Id="rId5" Type="http://schemas.openxmlformats.org/officeDocument/2006/relationships/hyperlink" Target="https://chat.openai.com/" TargetMode="External"/><Relationship Id="rId4" Type="http://schemas.openxmlformats.org/officeDocument/2006/relationships/hyperlink" Target="https://www.hhs.gov/sites/default/files/medusalocker-ransomware-analyst-note.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rishanHimesh/COIT11241-Asignment-2-ePortforlio-Krishan-and-Carl.git"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descr="Device and padlock">
            <a:extLst>
              <a:ext uri="{FF2B5EF4-FFF2-40B4-BE49-F238E27FC236}">
                <a16:creationId xmlns:a16="http://schemas.microsoft.com/office/drawing/2014/main" id="{1B930C9B-4B02-806F-1F9E-262A93ADEC17}"/>
              </a:ext>
            </a:extLst>
          </p:cNvPr>
          <p:cNvPicPr>
            <a:picLocks noChangeAspect="1"/>
          </p:cNvPicPr>
          <p:nvPr/>
        </p:nvPicPr>
        <p:blipFill rotWithShape="1">
          <a:blip r:embed="rId3">
            <a:extLst>
              <a:ext uri="{28A0092B-C50C-407E-A947-70E740481C1C}">
                <a14:useLocalDpi xmlns:a14="http://schemas.microsoft.com/office/drawing/2010/main" val="0"/>
              </a:ext>
            </a:extLst>
          </a:blip>
          <a:srcRect l="28517" r="36940"/>
          <a:stretch/>
        </p:blipFill>
        <p:spPr>
          <a:xfrm>
            <a:off x="20" y="10"/>
            <a:ext cx="4211554" cy="6857990"/>
          </a:xfrm>
          <a:custGeom>
            <a:avLst/>
            <a:gdLst/>
            <a:ahLst/>
            <a:cxnLst/>
            <a:rect l="l" t="t" r="r" b="b"/>
            <a:pathLst>
              <a:path w="4211574" h="6858000">
                <a:moveTo>
                  <a:pt x="4149016" y="0"/>
                </a:moveTo>
                <a:lnTo>
                  <a:pt x="4211574" y="0"/>
                </a:lnTo>
                <a:lnTo>
                  <a:pt x="4075435" y="173234"/>
                </a:lnTo>
                <a:cubicBezTo>
                  <a:pt x="3271687" y="1247939"/>
                  <a:pt x="2795711" y="2582008"/>
                  <a:pt x="2795711" y="4027244"/>
                </a:cubicBezTo>
                <a:cubicBezTo>
                  <a:pt x="2795711" y="5027792"/>
                  <a:pt x="3023842" y="5975059"/>
                  <a:pt x="3430926" y="6819871"/>
                </a:cubicBezTo>
                <a:lnTo>
                  <a:pt x="3450455" y="6858000"/>
                </a:lnTo>
                <a:lnTo>
                  <a:pt x="3395183" y="6858000"/>
                </a:lnTo>
                <a:lnTo>
                  <a:pt x="3386579" y="6841200"/>
                </a:lnTo>
                <a:cubicBezTo>
                  <a:pt x="2976385" y="5989935"/>
                  <a:pt x="2746512" y="5035434"/>
                  <a:pt x="2746512" y="4027244"/>
                </a:cubicBezTo>
                <a:cubicBezTo>
                  <a:pt x="2746512" y="2570970"/>
                  <a:pt x="3226123" y="1226711"/>
                  <a:pt x="4036010" y="143798"/>
                </a:cubicBezTo>
                <a:close/>
                <a:moveTo>
                  <a:pt x="1901406" y="0"/>
                </a:moveTo>
                <a:lnTo>
                  <a:pt x="3706268" y="0"/>
                </a:lnTo>
                <a:lnTo>
                  <a:pt x="3568747" y="193388"/>
                </a:lnTo>
                <a:cubicBezTo>
                  <a:pt x="2834467" y="1280266"/>
                  <a:pt x="2405711" y="2590515"/>
                  <a:pt x="2405711" y="4000906"/>
                </a:cubicBezTo>
                <a:cubicBezTo>
                  <a:pt x="2405711" y="4941167"/>
                  <a:pt x="2596269" y="5836920"/>
                  <a:pt x="2940873" y="6651654"/>
                </a:cubicBezTo>
                <a:lnTo>
                  <a:pt x="3034160" y="6858000"/>
                </a:lnTo>
                <a:lnTo>
                  <a:pt x="1386863" y="6858000"/>
                </a:lnTo>
                <a:lnTo>
                  <a:pt x="1385930" y="6855633"/>
                </a:lnTo>
                <a:cubicBezTo>
                  <a:pt x="1059253" y="5963463"/>
                  <a:pt x="880968" y="4999764"/>
                  <a:pt x="880968" y="3994425"/>
                </a:cubicBezTo>
                <a:cubicBezTo>
                  <a:pt x="880968" y="2558227"/>
                  <a:pt x="1244814" y="1207007"/>
                  <a:pt x="1885359" y="27908"/>
                </a:cubicBezTo>
                <a:close/>
                <a:moveTo>
                  <a:pt x="0" y="0"/>
                </a:moveTo>
                <a:lnTo>
                  <a:pt x="1785148" y="0"/>
                </a:lnTo>
                <a:lnTo>
                  <a:pt x="1609711" y="342526"/>
                </a:lnTo>
                <a:cubicBezTo>
                  <a:pt x="1077370" y="1447281"/>
                  <a:pt x="779045" y="2686015"/>
                  <a:pt x="779045" y="3994425"/>
                </a:cubicBezTo>
                <a:cubicBezTo>
                  <a:pt x="779045" y="4866698"/>
                  <a:pt x="911634" y="5708005"/>
                  <a:pt x="1157757" y="6499291"/>
                </a:cubicBezTo>
                <a:lnTo>
                  <a:pt x="1279135" y="6858000"/>
                </a:lnTo>
                <a:lnTo>
                  <a:pt x="0" y="6858000"/>
                </a:lnTo>
                <a:close/>
              </a:path>
            </a:pathLst>
          </a:custGeom>
        </p:spPr>
      </p:pic>
      <p:pic>
        <p:nvPicPr>
          <p:cNvPr id="13" name="Picture 12" descr="Padlock on computer motherboard">
            <a:extLst>
              <a:ext uri="{FF2B5EF4-FFF2-40B4-BE49-F238E27FC236}">
                <a16:creationId xmlns:a16="http://schemas.microsoft.com/office/drawing/2014/main" id="{1954DD7D-FA74-4708-9CC6-D67672561E68}"/>
              </a:ext>
            </a:extLst>
          </p:cNvPr>
          <p:cNvPicPr>
            <a:picLocks noChangeAspect="1"/>
          </p:cNvPicPr>
          <p:nvPr/>
        </p:nvPicPr>
        <p:blipFill rotWithShape="1">
          <a:blip r:embed="rId4">
            <a:extLst>
              <a:ext uri="{28A0092B-C50C-407E-A947-70E740481C1C}">
                <a14:useLocalDpi xmlns:a14="http://schemas.microsoft.com/office/drawing/2010/main" val="0"/>
              </a:ext>
            </a:extLst>
          </a:blip>
          <a:srcRect r="-1" b="9986"/>
          <a:stretch/>
        </p:blipFill>
        <p:spPr>
          <a:xfrm>
            <a:off x="777878" y="10"/>
            <a:ext cx="11414122" cy="6857990"/>
          </a:xfrm>
          <a:custGeom>
            <a:avLst/>
            <a:gdLst/>
            <a:ahLst/>
            <a:cxnLst/>
            <a:rect l="l" t="t" r="r" b="b"/>
            <a:pathLst>
              <a:path w="11414122" h="6858000">
                <a:moveTo>
                  <a:pt x="11414122" y="6655638"/>
                </a:moveTo>
                <a:lnTo>
                  <a:pt x="11414122" y="6810538"/>
                </a:lnTo>
                <a:lnTo>
                  <a:pt x="11373134" y="6855636"/>
                </a:lnTo>
                <a:lnTo>
                  <a:pt x="11227232" y="6855636"/>
                </a:lnTo>
                <a:lnTo>
                  <a:pt x="11256658" y="6828891"/>
                </a:lnTo>
                <a:close/>
                <a:moveTo>
                  <a:pt x="8745489" y="1"/>
                </a:moveTo>
                <a:lnTo>
                  <a:pt x="9402104" y="1"/>
                </a:lnTo>
                <a:lnTo>
                  <a:pt x="9450056" y="11068"/>
                </a:lnTo>
                <a:cubicBezTo>
                  <a:pt x="10172826" y="197029"/>
                  <a:pt x="10818720" y="574518"/>
                  <a:pt x="11330411" y="1086209"/>
                </a:cubicBezTo>
                <a:lnTo>
                  <a:pt x="11414122" y="1178314"/>
                </a:lnTo>
                <a:lnTo>
                  <a:pt x="11414122" y="1333215"/>
                </a:lnTo>
                <a:lnTo>
                  <a:pt x="11256658" y="1159961"/>
                </a:lnTo>
                <a:cubicBezTo>
                  <a:pt x="10621931" y="525234"/>
                  <a:pt x="9775330" y="102379"/>
                  <a:pt x="8832043" y="6583"/>
                </a:cubicBezTo>
                <a:close/>
                <a:moveTo>
                  <a:pt x="7442282" y="1"/>
                </a:moveTo>
                <a:lnTo>
                  <a:pt x="8098897" y="1"/>
                </a:lnTo>
                <a:lnTo>
                  <a:pt x="8012343" y="6583"/>
                </a:lnTo>
                <a:cubicBezTo>
                  <a:pt x="5991013" y="211860"/>
                  <a:pt x="4413654" y="1918937"/>
                  <a:pt x="4413654" y="3994426"/>
                </a:cubicBezTo>
                <a:cubicBezTo>
                  <a:pt x="4413654" y="5101354"/>
                  <a:pt x="4862325" y="6103489"/>
                  <a:pt x="5587728" y="6828891"/>
                </a:cubicBezTo>
                <a:lnTo>
                  <a:pt x="5617155" y="6855636"/>
                </a:lnTo>
                <a:lnTo>
                  <a:pt x="5471252" y="6855636"/>
                </a:lnTo>
                <a:lnTo>
                  <a:pt x="5248525" y="6610575"/>
                </a:lnTo>
                <a:cubicBezTo>
                  <a:pt x="4661804" y="5899633"/>
                  <a:pt x="4309352" y="4988190"/>
                  <a:pt x="4309352" y="3994426"/>
                </a:cubicBezTo>
                <a:cubicBezTo>
                  <a:pt x="4309352" y="2077883"/>
                  <a:pt x="5620258" y="467517"/>
                  <a:pt x="7394331" y="11068"/>
                </a:cubicBezTo>
                <a:close/>
                <a:moveTo>
                  <a:pt x="10115413" y="0"/>
                </a:moveTo>
                <a:lnTo>
                  <a:pt x="11293792" y="0"/>
                </a:lnTo>
                <a:lnTo>
                  <a:pt x="11367916" y="52712"/>
                </a:lnTo>
                <a:lnTo>
                  <a:pt x="11414122" y="89022"/>
                </a:lnTo>
                <a:lnTo>
                  <a:pt x="11414122" y="847258"/>
                </a:lnTo>
                <a:lnTo>
                  <a:pt x="11354262" y="790187"/>
                </a:lnTo>
                <a:cubicBezTo>
                  <a:pt x="10994793" y="463470"/>
                  <a:pt x="10580235" y="196295"/>
                  <a:pt x="10126166" y="4240"/>
                </a:cubicBezTo>
                <a:close/>
                <a:moveTo>
                  <a:pt x="5555892" y="0"/>
                </a:moveTo>
                <a:lnTo>
                  <a:pt x="6760193" y="0"/>
                </a:lnTo>
                <a:lnTo>
                  <a:pt x="6749440" y="4240"/>
                </a:lnTo>
                <a:cubicBezTo>
                  <a:pt x="5192635" y="662713"/>
                  <a:pt x="4100272" y="2204242"/>
                  <a:pt x="4100272" y="4000906"/>
                </a:cubicBezTo>
                <a:cubicBezTo>
                  <a:pt x="4100272" y="5048961"/>
                  <a:pt x="4471979" y="6010198"/>
                  <a:pt x="5090753" y="6759980"/>
                </a:cubicBezTo>
                <a:lnTo>
                  <a:pt x="5175661" y="6858000"/>
                </a:lnTo>
                <a:lnTo>
                  <a:pt x="4426595" y="6858000"/>
                </a:lnTo>
                <a:lnTo>
                  <a:pt x="4345987" y="6744647"/>
                </a:lnTo>
                <a:cubicBezTo>
                  <a:pt x="3815607" y="5959580"/>
                  <a:pt x="3505910" y="5013169"/>
                  <a:pt x="3505910" y="3994425"/>
                </a:cubicBezTo>
                <a:cubicBezTo>
                  <a:pt x="3505910" y="2381414"/>
                  <a:pt x="4282301" y="949739"/>
                  <a:pt x="5481767" y="52712"/>
                </a:cubicBezTo>
                <a:close/>
                <a:moveTo>
                  <a:pt x="3433699" y="0"/>
                </a:moveTo>
                <a:lnTo>
                  <a:pt x="5243562" y="0"/>
                </a:lnTo>
                <a:lnTo>
                  <a:pt x="5175930" y="53148"/>
                </a:lnTo>
                <a:cubicBezTo>
                  <a:pt x="4040779" y="989959"/>
                  <a:pt x="3317235" y="2407696"/>
                  <a:pt x="3317235" y="3994425"/>
                </a:cubicBezTo>
                <a:cubicBezTo>
                  <a:pt x="3317235" y="5052245"/>
                  <a:pt x="3638810" y="6034957"/>
                  <a:pt x="4189535" y="6850136"/>
                </a:cubicBezTo>
                <a:lnTo>
                  <a:pt x="4195127" y="6858000"/>
                </a:lnTo>
                <a:lnTo>
                  <a:pt x="2672579" y="6858000"/>
                </a:lnTo>
                <a:lnTo>
                  <a:pt x="2653050" y="6819871"/>
                </a:lnTo>
                <a:cubicBezTo>
                  <a:pt x="2245966" y="5975059"/>
                  <a:pt x="2017835" y="5027792"/>
                  <a:pt x="2017835" y="4027244"/>
                </a:cubicBezTo>
                <a:cubicBezTo>
                  <a:pt x="2017835" y="2582009"/>
                  <a:pt x="2493811" y="1247939"/>
                  <a:pt x="3297559" y="173234"/>
                </a:cubicBezTo>
                <a:close/>
                <a:moveTo>
                  <a:pt x="2938063" y="0"/>
                </a:moveTo>
                <a:lnTo>
                  <a:pt x="3371141" y="0"/>
                </a:lnTo>
                <a:lnTo>
                  <a:pt x="3258134" y="143798"/>
                </a:lnTo>
                <a:cubicBezTo>
                  <a:pt x="2448247" y="1226712"/>
                  <a:pt x="1968637" y="2570970"/>
                  <a:pt x="1968637" y="4027244"/>
                </a:cubicBezTo>
                <a:cubicBezTo>
                  <a:pt x="1968637" y="5035434"/>
                  <a:pt x="2198509" y="5989936"/>
                  <a:pt x="2608703" y="6841200"/>
                </a:cubicBezTo>
                <a:lnTo>
                  <a:pt x="2617307" y="6858000"/>
                </a:lnTo>
                <a:lnTo>
                  <a:pt x="2262846" y="6858000"/>
                </a:lnTo>
                <a:lnTo>
                  <a:pt x="2170027" y="6652236"/>
                </a:lnTo>
                <a:cubicBezTo>
                  <a:pt x="1826521" y="5838308"/>
                  <a:pt x="1636570" y="4943440"/>
                  <a:pt x="1636570" y="4004109"/>
                </a:cubicBezTo>
                <a:cubicBezTo>
                  <a:pt x="1636570" y="2595113"/>
                  <a:pt x="2063960" y="1286158"/>
                  <a:pt x="2795901" y="200355"/>
                </a:cubicBezTo>
                <a:close/>
                <a:moveTo>
                  <a:pt x="1016776" y="0"/>
                </a:moveTo>
                <a:lnTo>
                  <a:pt x="1116843" y="0"/>
                </a:lnTo>
                <a:lnTo>
                  <a:pt x="1106290" y="18393"/>
                </a:lnTo>
                <a:cubicBezTo>
                  <a:pt x="465641" y="1200321"/>
                  <a:pt x="101736" y="2554782"/>
                  <a:pt x="101736" y="3994425"/>
                </a:cubicBezTo>
                <a:cubicBezTo>
                  <a:pt x="101736" y="4858212"/>
                  <a:pt x="232742" y="5691332"/>
                  <a:pt x="475927" y="6474920"/>
                </a:cubicBezTo>
                <a:lnTo>
                  <a:pt x="605262" y="6858000"/>
                </a:lnTo>
                <a:lnTo>
                  <a:pt x="498181" y="6858000"/>
                </a:lnTo>
                <a:lnTo>
                  <a:pt x="378765" y="6505892"/>
                </a:lnTo>
                <a:cubicBezTo>
                  <a:pt x="132607" y="5716300"/>
                  <a:pt x="0" y="4876795"/>
                  <a:pt x="0" y="4006389"/>
                </a:cubicBezTo>
                <a:cubicBezTo>
                  <a:pt x="0" y="2700781"/>
                  <a:pt x="298366" y="1464699"/>
                  <a:pt x="830781" y="362311"/>
                </a:cubicBezTo>
                <a:close/>
              </a:path>
            </a:pathLst>
          </a:custGeom>
          <a:ln w="60325" cmpd="dbl">
            <a:solidFill>
              <a:schemeClr val="tx1"/>
            </a:solidFill>
          </a:ln>
        </p:spPr>
      </p:pic>
      <p:pic>
        <p:nvPicPr>
          <p:cNvPr id="8" name="Picture 7" descr="A finger pointing on a tablet with green neon lights">
            <a:extLst>
              <a:ext uri="{FF2B5EF4-FFF2-40B4-BE49-F238E27FC236}">
                <a16:creationId xmlns:a16="http://schemas.microsoft.com/office/drawing/2014/main" id="{B53978D4-8E6D-70B6-6472-6BF016E3130F}"/>
              </a:ext>
            </a:extLst>
          </p:cNvPr>
          <p:cNvPicPr>
            <a:picLocks noChangeAspect="1"/>
          </p:cNvPicPr>
          <p:nvPr/>
        </p:nvPicPr>
        <p:blipFill rotWithShape="1">
          <a:blip r:embed="rId5">
            <a:extLst>
              <a:ext uri="{28A0092B-C50C-407E-A947-70E740481C1C}">
                <a14:useLocalDpi xmlns:a14="http://schemas.microsoft.com/office/drawing/2010/main" val="0"/>
              </a:ext>
            </a:extLst>
          </a:blip>
          <a:srcRect r="21190" b="-1"/>
          <a:stretch/>
        </p:blipFill>
        <p:spPr>
          <a:xfrm>
            <a:off x="4048548" y="16943"/>
            <a:ext cx="8096889" cy="6857990"/>
          </a:xfrm>
          <a:custGeom>
            <a:avLst/>
            <a:gdLst/>
            <a:ahLst/>
            <a:cxnLst/>
            <a:rect l="l" t="t" r="r" b="b"/>
            <a:pathLst>
              <a:path w="8096889" h="6858000">
                <a:moveTo>
                  <a:pt x="8096889" y="6810537"/>
                </a:moveTo>
                <a:lnTo>
                  <a:pt x="8096889" y="6858000"/>
                </a:lnTo>
                <a:lnTo>
                  <a:pt x="8053752" y="6858000"/>
                </a:lnTo>
                <a:close/>
                <a:moveTo>
                  <a:pt x="7976558" y="0"/>
                </a:moveTo>
                <a:lnTo>
                  <a:pt x="8096889" y="0"/>
                </a:lnTo>
                <a:lnTo>
                  <a:pt x="8096889" y="89022"/>
                </a:lnTo>
                <a:lnTo>
                  <a:pt x="8050683" y="52711"/>
                </a:lnTo>
                <a:close/>
                <a:moveTo>
                  <a:pt x="6084871" y="0"/>
                </a:moveTo>
                <a:lnTo>
                  <a:pt x="6796523" y="0"/>
                </a:lnTo>
                <a:lnTo>
                  <a:pt x="6833219" y="14599"/>
                </a:lnTo>
                <a:cubicBezTo>
                  <a:pt x="7269705" y="202378"/>
                  <a:pt x="7669195" y="459748"/>
                  <a:pt x="8017718" y="772741"/>
                </a:cubicBezTo>
                <a:lnTo>
                  <a:pt x="8096889" y="847775"/>
                </a:lnTo>
                <a:lnTo>
                  <a:pt x="8096889" y="1178313"/>
                </a:lnTo>
                <a:lnTo>
                  <a:pt x="8013178" y="1086208"/>
                </a:lnTo>
                <a:cubicBezTo>
                  <a:pt x="7501487" y="574516"/>
                  <a:pt x="6855593" y="197028"/>
                  <a:pt x="6132823" y="11067"/>
                </a:cubicBezTo>
                <a:close/>
                <a:moveTo>
                  <a:pt x="4781665" y="0"/>
                </a:moveTo>
                <a:lnTo>
                  <a:pt x="5428256" y="0"/>
                </a:lnTo>
                <a:lnTo>
                  <a:pt x="5514810" y="6582"/>
                </a:lnTo>
                <a:cubicBezTo>
                  <a:pt x="6458097" y="102378"/>
                  <a:pt x="7304698" y="525233"/>
                  <a:pt x="7939425" y="1159960"/>
                </a:cubicBezTo>
                <a:lnTo>
                  <a:pt x="8096889" y="1333214"/>
                </a:lnTo>
                <a:lnTo>
                  <a:pt x="8096889" y="6655636"/>
                </a:lnTo>
                <a:lnTo>
                  <a:pt x="7939425" y="6828890"/>
                </a:lnTo>
                <a:lnTo>
                  <a:pt x="7907396" y="6858000"/>
                </a:lnTo>
                <a:lnTo>
                  <a:pt x="2302524" y="6858000"/>
                </a:lnTo>
                <a:lnTo>
                  <a:pt x="2270495" y="6828890"/>
                </a:lnTo>
                <a:cubicBezTo>
                  <a:pt x="1545092" y="6103488"/>
                  <a:pt x="1096421" y="5101353"/>
                  <a:pt x="1096421" y="3994425"/>
                </a:cubicBezTo>
                <a:cubicBezTo>
                  <a:pt x="1096421" y="1918936"/>
                  <a:pt x="2673780" y="211859"/>
                  <a:pt x="4695110" y="6582"/>
                </a:cubicBezTo>
                <a:close/>
                <a:moveTo>
                  <a:pt x="3450219" y="0"/>
                </a:moveTo>
                <a:lnTo>
                  <a:pt x="4125049" y="0"/>
                </a:lnTo>
                <a:lnTo>
                  <a:pt x="4077097" y="11067"/>
                </a:lnTo>
                <a:cubicBezTo>
                  <a:pt x="2303025" y="467516"/>
                  <a:pt x="992119" y="2077882"/>
                  <a:pt x="992119" y="3994425"/>
                </a:cubicBezTo>
                <a:cubicBezTo>
                  <a:pt x="992119" y="4988189"/>
                  <a:pt x="1344571" y="5899632"/>
                  <a:pt x="1931292" y="6610574"/>
                </a:cubicBezTo>
                <a:lnTo>
                  <a:pt x="2156169" y="6858000"/>
                </a:lnTo>
                <a:lnTo>
                  <a:pt x="1862607" y="6858000"/>
                </a:lnTo>
                <a:lnTo>
                  <a:pt x="1773519" y="6759979"/>
                </a:lnTo>
                <a:cubicBezTo>
                  <a:pt x="1154744" y="6010198"/>
                  <a:pt x="783037" y="5048961"/>
                  <a:pt x="783037" y="4000906"/>
                </a:cubicBezTo>
                <a:cubicBezTo>
                  <a:pt x="783037" y="2246351"/>
                  <a:pt x="1824797" y="735111"/>
                  <a:pt x="3323517" y="51985"/>
                </a:cubicBezTo>
                <a:close/>
                <a:moveTo>
                  <a:pt x="1927477" y="0"/>
                </a:moveTo>
                <a:lnTo>
                  <a:pt x="2240151" y="0"/>
                </a:lnTo>
                <a:lnTo>
                  <a:pt x="2117407" y="88397"/>
                </a:lnTo>
                <a:cubicBezTo>
                  <a:pt x="944770" y="987445"/>
                  <a:pt x="188676" y="2402637"/>
                  <a:pt x="188676" y="3994425"/>
                </a:cubicBezTo>
                <a:cubicBezTo>
                  <a:pt x="188676" y="5013169"/>
                  <a:pt x="498371" y="5959580"/>
                  <a:pt x="1028752" y="6744647"/>
                </a:cubicBezTo>
                <a:lnTo>
                  <a:pt x="1113516" y="6858000"/>
                </a:lnTo>
                <a:lnTo>
                  <a:pt x="877892" y="6858000"/>
                </a:lnTo>
                <a:lnTo>
                  <a:pt x="872300" y="6850137"/>
                </a:lnTo>
                <a:cubicBezTo>
                  <a:pt x="321575" y="6034957"/>
                  <a:pt x="0" y="5052245"/>
                  <a:pt x="0" y="3994425"/>
                </a:cubicBezTo>
                <a:cubicBezTo>
                  <a:pt x="0" y="2424224"/>
                  <a:pt x="708549" y="1019512"/>
                  <a:pt x="1823358" y="82579"/>
                </a:cubicBezTo>
                <a:close/>
              </a:path>
            </a:pathLst>
          </a:custGeom>
          <a:ln w="60325" cmpd="dbl">
            <a:solidFill>
              <a:schemeClr val="tx1">
                <a:alpha val="80000"/>
              </a:schemeClr>
            </a:solidFill>
          </a:ln>
        </p:spPr>
      </p:pic>
      <p:pic>
        <p:nvPicPr>
          <p:cNvPr id="220" name="Picture 219">
            <a:extLst>
              <a:ext uri="{FF2B5EF4-FFF2-40B4-BE49-F238E27FC236}">
                <a16:creationId xmlns:a16="http://schemas.microsoft.com/office/drawing/2014/main" id="{31732076-4303-48F7-B7EB-B5FDDB4E51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9765"/>
            <a:ext cx="12188825" cy="6856214"/>
          </a:xfrm>
          <a:prstGeom prst="rect">
            <a:avLst/>
          </a:prstGeom>
        </p:spPr>
      </p:pic>
      <p:sp>
        <p:nvSpPr>
          <p:cNvPr id="20" name="Freeform 5">
            <a:extLst>
              <a:ext uri="{FF2B5EF4-FFF2-40B4-BE49-F238E27FC236}">
                <a16:creationId xmlns:a16="http://schemas.microsoft.com/office/drawing/2014/main" id="{599D43B1-D6AF-442F-9975-F4193249A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5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6">
            <a:extLst>
              <a:ext uri="{FF2B5EF4-FFF2-40B4-BE49-F238E27FC236}">
                <a16:creationId xmlns:a16="http://schemas.microsoft.com/office/drawing/2014/main" id="{E000E8BF-7246-4666-A715-92B1F9E3C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EECFBAE-070D-469F-98BA-6B711F6B8B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665291AF-9719-4CCB-ADA4-9C4C26443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2BDEC-55E9-4B47-9DC0-9D259C3E1F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DFA8E1-9B1B-4A7A-8BBD-646576E97D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72DBFE-83F6-4EA5-BFC0-AC5B8C7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101B6-99E9-4626-A02F-57074BD278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CBE6B-B684-43A1-957D-14F68E19A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DD6EA0-AF3C-42B7-BDE5-9EFDF7EE6F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531BC9-44C5-4ACA-A11C-9302D2FDA0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18784DC-1F09-4CEB-836F-F4EE745098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72674-CBDF-48E8-AC43-8F35AC100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9DDFDA-4985-4120-8A28-B980DB4547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98F694-7910-4FDF-AFD8-40A1199490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9A7B73-2BB1-465A-B2C0-1F8C40F1D8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714941-6640-411D-9B46-FC31128130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1AB615-3DFA-427B-B49B-C044C220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066F6F-E3AE-4343-B67A-64683D0B7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4EA8AF-5D39-45A1-A7C3-BD62FFC5A3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0D0023-A975-4E1E-8CA6-273EC7F9BF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684496-6A9C-44DD-8F2E-66899F7C93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4DA1F6-0EFE-4425-A8E5-9C94FB8FFC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1AD015-153F-4D3B-8209-BBCE278B1C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4F2DCD-E981-4D5A-A6FC-38388E0EBF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92126D-8E5F-4BD6-91A7-4CB1BCD18B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031A4B-7FB7-4CB0-9800-18F31DC066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1257C-B41B-4882-94C5-E14F42B496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CE7917-56DF-4B57-B659-885C1BCDB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AD153A-D6C2-4E61-B7F7-3A94F1E979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399C811-E958-4F97-BEBA-2304C49176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F61FD3-788B-4737-ACF6-281425466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70CE8D-71F3-42DE-BAFE-101AF8770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E94BB6-05D3-45FE-A304-AAD96175DB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551F04-0BCD-4CA6-A043-5449620CA1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EF79EF-9272-474B-A016-390A068BCF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F6E463-127F-40E7-B7A9-6D74304830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AB04B1-51D2-4166-95DF-25E38A0FF4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B81902-A54B-4E09-8BE9-5E04D4A50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124360-D891-4FB8-A3F7-149162B59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D76048B-94F5-45D6-9C92-7878820E58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2F641A4-6BF8-425B-9661-D4EE4CB4C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4C6022-9D92-4A35-88EA-85972906F8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B71087-7C8A-4A85-B66A-A30DAE1306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B54E572-E933-4D5D-900E-F3BD0F7E4D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647879-BA0F-4B29-8B55-C3ED635ABF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C6F40F-4BFA-45ED-8514-14ABBD81C1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C3C75C-64C7-4D06-B177-01D882A709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55CA830-E9FE-430D-938A-66C26C9CBB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9D636C-50A8-4F8C-9148-799A7BC327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DC31FA-7FA2-4254-ACD0-21A8CB91D3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6AD1C0-76CA-4003-8F83-FB1D006AB7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6A9B0F7-E3F7-4DB8-A79E-2E8655476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4AE6E-E541-47EC-AF34-542DB0DA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AD62BA-0609-41C1-8E61-60F3C7112F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C1559CF-2BCD-4528-9DB8-41C736711D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4875FDF-4130-48E4-BBEF-56F07F91D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B7180B-E3B3-4181-807F-6AF1F7E6B4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291AA87-CFE2-404F-BCAE-F5FFDE1C5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F93975-BCB4-47FD-9BC2-5780E4729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633537C-7AB1-499F-92CE-0F81EF88D2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802CD8A-BDC6-471F-BC3F-93D936F2DC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3E09D99-EFBA-4736-A373-A45176D269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591321F-BEBF-4230-B6D2-DA9A48D065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949F61A-0394-42E9-BB78-CE0CBE688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49BEFEF-8B10-41D1-9D33-1D06969874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56AC16B-253E-4554-8973-E991D26D9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6E09461-BC63-462C-82C8-D06128508D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E2F695-0879-47A9-BF3F-40D51C65C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299DDB-5165-47B2-A9CC-F6D30C8731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152D4CB-AD2F-4C7F-9B4D-701AB5430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51C60E-3286-476A-83B8-1897DF4388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2780FC9-0914-4183-A5B9-4B8C5B54EC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7AB0019-39AA-497A-BAE4-0AA6D22456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B26AB3-C934-4C22-8004-60E702A4E2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F32198D-7BF5-4D8B-AD91-CA6A905C9D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782DD65-0072-48FA-9182-8CB38670B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EBD92B-BB7C-4D26-8911-11CEAFDC38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558F257-277A-4AE9-95F3-68EB5F5D32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58B1F92-117A-4629-B0E5-5F80BBB47F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37CC2DA-76D6-437A-AAD6-8635FC39D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474B65CA-29B3-B50F-65DA-7D745A6E8EEC}"/>
              </a:ext>
            </a:extLst>
          </p:cNvPr>
          <p:cNvSpPr>
            <a:spLocks noGrp="1"/>
          </p:cNvSpPr>
          <p:nvPr>
            <p:ph type="ctrTitle"/>
          </p:nvPr>
        </p:nvSpPr>
        <p:spPr>
          <a:xfrm>
            <a:off x="6777895" y="1294051"/>
            <a:ext cx="4507955" cy="2375475"/>
          </a:xfrm>
        </p:spPr>
        <p:txBody>
          <a:bodyPr>
            <a:normAutofit/>
          </a:bodyPr>
          <a:lstStyle/>
          <a:p>
            <a:r>
              <a:rPr lang="en-AU"/>
              <a:t>Assignment 2 portfolio  </a:t>
            </a:r>
            <a:br>
              <a:rPr lang="en-AU"/>
            </a:br>
            <a:r>
              <a:rPr lang="en-AU"/>
              <a:t>task 2 - Attack</a:t>
            </a:r>
          </a:p>
        </p:txBody>
      </p:sp>
      <p:sp>
        <p:nvSpPr>
          <p:cNvPr id="5" name="Subtitle 4">
            <a:extLst>
              <a:ext uri="{FF2B5EF4-FFF2-40B4-BE49-F238E27FC236}">
                <a16:creationId xmlns:a16="http://schemas.microsoft.com/office/drawing/2014/main" id="{77C4BC02-783A-3841-E9DC-8852A100C49C}"/>
              </a:ext>
            </a:extLst>
          </p:cNvPr>
          <p:cNvSpPr>
            <a:spLocks noGrp="1"/>
          </p:cNvSpPr>
          <p:nvPr>
            <p:ph type="subTitle" idx="1"/>
          </p:nvPr>
        </p:nvSpPr>
        <p:spPr>
          <a:xfrm>
            <a:off x="6383576" y="3625650"/>
            <a:ext cx="5668053" cy="1405658"/>
          </a:xfrm>
        </p:spPr>
        <p:txBody>
          <a:bodyPr>
            <a:noAutofit/>
          </a:bodyPr>
          <a:lstStyle/>
          <a:p>
            <a:pPr>
              <a:lnSpc>
                <a:spcPct val="90000"/>
              </a:lnSpc>
            </a:pPr>
            <a:r>
              <a:rPr lang="en-AU">
                <a:solidFill>
                  <a:srgbClr val="92D050"/>
                </a:solidFill>
              </a:rPr>
              <a:t>By</a:t>
            </a:r>
            <a:r>
              <a:rPr lang="en-AU" sz="1600">
                <a:solidFill>
                  <a:srgbClr val="92D050"/>
                </a:solidFill>
              </a:rPr>
              <a:t>:</a:t>
            </a:r>
          </a:p>
          <a:p>
            <a:pPr>
              <a:lnSpc>
                <a:spcPct val="90000"/>
              </a:lnSpc>
            </a:pPr>
            <a:r>
              <a:rPr lang="en-AU" sz="1600">
                <a:solidFill>
                  <a:srgbClr val="92D050"/>
                </a:solidFill>
              </a:rPr>
              <a:t>Krishan Himesh Abeyrathne Tennakoon Mudiyanselage - 12217274 </a:t>
            </a:r>
          </a:p>
          <a:p>
            <a:pPr>
              <a:lnSpc>
                <a:spcPct val="90000"/>
              </a:lnSpc>
            </a:pPr>
            <a:r>
              <a:rPr lang="en-AU" sz="1600">
                <a:solidFill>
                  <a:srgbClr val="92D050"/>
                </a:solidFill>
              </a:rPr>
              <a:t>and</a:t>
            </a:r>
          </a:p>
          <a:p>
            <a:pPr>
              <a:lnSpc>
                <a:spcPct val="90000"/>
              </a:lnSpc>
            </a:pPr>
            <a:r>
              <a:rPr lang="en-AU" sz="1600">
                <a:solidFill>
                  <a:srgbClr val="92D050"/>
                </a:solidFill>
              </a:rPr>
              <a:t>Carl YURONG- </a:t>
            </a:r>
            <a:endParaRPr lang="en-AU" sz="1600">
              <a:solidFill>
                <a:srgbClr val="92D050"/>
              </a:solidFill>
              <a:ea typeface="Calibri"/>
              <a:cs typeface="Calibri"/>
            </a:endParaRPr>
          </a:p>
          <a:p>
            <a:pPr>
              <a:lnSpc>
                <a:spcPct val="90000"/>
              </a:lnSpc>
            </a:pPr>
            <a:r>
              <a:rPr lang="en-AU" sz="1600">
                <a:solidFill>
                  <a:srgbClr val="92D050"/>
                </a:solidFill>
              </a:rPr>
              <a:t>12224629</a:t>
            </a:r>
            <a:endParaRPr lang="en-AU" sz="1600">
              <a:solidFill>
                <a:srgbClr val="92D050"/>
              </a:solidFill>
              <a:ea typeface="Calibri"/>
              <a:cs typeface="Calibri"/>
            </a:endParaRPr>
          </a:p>
        </p:txBody>
      </p:sp>
      <p:sp>
        <p:nvSpPr>
          <p:cNvPr id="14" name="Subtitle 4">
            <a:extLst>
              <a:ext uri="{FF2B5EF4-FFF2-40B4-BE49-F238E27FC236}">
                <a16:creationId xmlns:a16="http://schemas.microsoft.com/office/drawing/2014/main" id="{56FDC4AA-DF19-B8A5-E9EE-94BE10C8DB1C}"/>
              </a:ext>
            </a:extLst>
          </p:cNvPr>
          <p:cNvSpPr txBox="1">
            <a:spLocks/>
          </p:cNvSpPr>
          <p:nvPr/>
        </p:nvSpPr>
        <p:spPr>
          <a:xfrm>
            <a:off x="2208144" y="5988897"/>
            <a:ext cx="9783438" cy="719494"/>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nSpc>
                <a:spcPct val="90000"/>
              </a:lnSpc>
            </a:pPr>
            <a:r>
              <a:rPr lang="en-AU">
                <a:solidFill>
                  <a:srgbClr val="00B0F0"/>
                </a:solidFill>
              </a:rPr>
              <a:t>GitHub Repository:</a:t>
            </a:r>
          </a:p>
          <a:p>
            <a:pPr>
              <a:lnSpc>
                <a:spcPct val="90000"/>
              </a:lnSpc>
            </a:pPr>
            <a:r>
              <a:rPr lang="en-AU" sz="1600">
                <a:solidFill>
                  <a:srgbClr val="00B0F0"/>
                </a:solidFill>
                <a:hlinkClick r:id="rId7">
                  <a:extLst>
                    <a:ext uri="{A12FA001-AC4F-418D-AE19-62706E023703}">
                      <ahyp:hlinkClr xmlns:ahyp="http://schemas.microsoft.com/office/drawing/2018/hyperlinkcolor" val="tx"/>
                    </a:ext>
                  </a:extLst>
                </a:hlinkClick>
              </a:rPr>
              <a:t>https://github.com/KrishanHimesh/COIT11241-Asignment-2-ePortforlio-Krishan-and-Carl.git</a:t>
            </a:r>
            <a:r>
              <a:rPr lang="en-AU" sz="1600">
                <a:solidFill>
                  <a:srgbClr val="00B0F0"/>
                </a:solidFill>
              </a:rPr>
              <a:t> </a:t>
            </a:r>
          </a:p>
        </p:txBody>
      </p:sp>
    </p:spTree>
    <p:extLst>
      <p:ext uri="{BB962C8B-B14F-4D97-AF65-F5344CB8AC3E}">
        <p14:creationId xmlns:p14="http://schemas.microsoft.com/office/powerpoint/2010/main" val="52718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40887E-F389-847E-2BFF-7FC7EAB88E00}"/>
              </a:ext>
            </a:extLst>
          </p:cNvPr>
          <p:cNvPicPr>
            <a:picLocks noGrp="1" noChangeAspect="1"/>
          </p:cNvPicPr>
          <p:nvPr>
            <p:ph idx="1"/>
          </p:nvPr>
        </p:nvPicPr>
        <p:blipFill>
          <a:blip r:embed="rId2"/>
          <a:stretch>
            <a:fillRect/>
          </a:stretch>
        </p:blipFill>
        <p:spPr>
          <a:xfrm>
            <a:off x="390525" y="561976"/>
            <a:ext cx="8151279" cy="5911830"/>
          </a:xfrm>
        </p:spPr>
      </p:pic>
      <p:sp>
        <p:nvSpPr>
          <p:cNvPr id="2" name="Content Placeholder 10">
            <a:extLst>
              <a:ext uri="{FF2B5EF4-FFF2-40B4-BE49-F238E27FC236}">
                <a16:creationId xmlns:a16="http://schemas.microsoft.com/office/drawing/2014/main" id="{F04BA92D-755B-0D87-8788-91923C60E903}"/>
              </a:ext>
            </a:extLst>
          </p:cNvPr>
          <p:cNvSpPr txBox="1">
            <a:spLocks/>
          </p:cNvSpPr>
          <p:nvPr/>
        </p:nvSpPr>
        <p:spPr>
          <a:xfrm>
            <a:off x="8815527" y="1436426"/>
            <a:ext cx="3107184" cy="163524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screenshot shows the scanning of the Information System ( Win2022) using Legion. The IP address of the system is 192.168.56.50</a:t>
            </a:r>
          </a:p>
        </p:txBody>
      </p:sp>
    </p:spTree>
    <p:extLst>
      <p:ext uri="{BB962C8B-B14F-4D97-AF65-F5344CB8AC3E}">
        <p14:creationId xmlns:p14="http://schemas.microsoft.com/office/powerpoint/2010/main" val="247894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9F3803-85A5-7F26-6C68-88472745CE39}"/>
              </a:ext>
            </a:extLst>
          </p:cNvPr>
          <p:cNvPicPr>
            <a:picLocks noGrp="1" noChangeAspect="1"/>
          </p:cNvPicPr>
          <p:nvPr>
            <p:ph idx="1"/>
          </p:nvPr>
        </p:nvPicPr>
        <p:blipFill>
          <a:blip r:embed="rId2"/>
          <a:stretch>
            <a:fillRect/>
          </a:stretch>
        </p:blipFill>
        <p:spPr>
          <a:xfrm>
            <a:off x="71022" y="39830"/>
            <a:ext cx="8317277" cy="6778340"/>
          </a:xfrm>
        </p:spPr>
      </p:pic>
      <p:sp>
        <p:nvSpPr>
          <p:cNvPr id="4" name="Content Placeholder 10">
            <a:extLst>
              <a:ext uri="{FF2B5EF4-FFF2-40B4-BE49-F238E27FC236}">
                <a16:creationId xmlns:a16="http://schemas.microsoft.com/office/drawing/2014/main" id="{56B9BA1F-0E77-6B23-5521-3673D40F040C}"/>
              </a:ext>
            </a:extLst>
          </p:cNvPr>
          <p:cNvSpPr txBox="1">
            <a:spLocks/>
          </p:cNvSpPr>
          <p:nvPr/>
        </p:nvSpPr>
        <p:spPr>
          <a:xfrm>
            <a:off x="8735628" y="379982"/>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is the scan result of the Legion. In this, you can see the ports used by the Information System. We can use this to identify the vulnerabilities of the system by open ports to Medusa Locker.</a:t>
            </a:r>
          </a:p>
          <a:p>
            <a:pPr marL="0" indent="0">
              <a:buNone/>
            </a:pPr>
            <a:r>
              <a:rPr lang="en-US"/>
              <a:t>According to this scan, we can see that port 3389 is open. The Medusa locker targets unsecured RDP servers (HHS 2023). To mitigate this, we can Change the default port used by RDP from 3389 to another.</a:t>
            </a:r>
          </a:p>
          <a:p>
            <a:pPr marL="0" indent="0">
              <a:buNone/>
            </a:pPr>
            <a:endParaRPr lang="en-US"/>
          </a:p>
        </p:txBody>
      </p:sp>
    </p:spTree>
    <p:extLst>
      <p:ext uri="{BB962C8B-B14F-4D97-AF65-F5344CB8AC3E}">
        <p14:creationId xmlns:p14="http://schemas.microsoft.com/office/powerpoint/2010/main" val="34150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B5808A-9F58-8042-B318-387AE53F99BD}"/>
              </a:ext>
            </a:extLst>
          </p:cNvPr>
          <p:cNvPicPr>
            <a:picLocks noGrp="1" noChangeAspect="1"/>
          </p:cNvPicPr>
          <p:nvPr>
            <p:ph idx="1"/>
          </p:nvPr>
        </p:nvPicPr>
        <p:blipFill>
          <a:blip r:embed="rId2"/>
          <a:stretch>
            <a:fillRect/>
          </a:stretch>
        </p:blipFill>
        <p:spPr>
          <a:xfrm>
            <a:off x="53266" y="35138"/>
            <a:ext cx="8392843" cy="6769967"/>
          </a:xfrm>
        </p:spPr>
      </p:pic>
      <p:sp>
        <p:nvSpPr>
          <p:cNvPr id="3" name="Content Placeholder 10">
            <a:extLst>
              <a:ext uri="{FF2B5EF4-FFF2-40B4-BE49-F238E27FC236}">
                <a16:creationId xmlns:a16="http://schemas.microsoft.com/office/drawing/2014/main" id="{66E094DA-59F8-D44B-7FD3-D12434C1B7BD}"/>
              </a:ext>
            </a:extLst>
          </p:cNvPr>
          <p:cNvSpPr txBox="1">
            <a:spLocks/>
          </p:cNvSpPr>
          <p:nvPr/>
        </p:nvSpPr>
        <p:spPr>
          <a:xfrm>
            <a:off x="8735628" y="1473693"/>
            <a:ext cx="3107184" cy="421689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According to this scan, we can see that port 3389 is open. The Medusa locker targets unsecured RDP servers (HHS 2023). To mitigate this, we can Change the default port used by RDP from 3389 to another.</a:t>
            </a:r>
          </a:p>
          <a:p>
            <a:pPr marL="0" indent="0">
              <a:buNone/>
            </a:pPr>
            <a:endParaRPr lang="en-US"/>
          </a:p>
        </p:txBody>
      </p:sp>
    </p:spTree>
    <p:extLst>
      <p:ext uri="{BB962C8B-B14F-4D97-AF65-F5344CB8AC3E}">
        <p14:creationId xmlns:p14="http://schemas.microsoft.com/office/powerpoint/2010/main" val="2048807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EEA720E-E222-A0DC-ADA5-C101F83D73F6}"/>
              </a:ext>
            </a:extLst>
          </p:cNvPr>
          <p:cNvPicPr>
            <a:picLocks noGrp="1" noChangeAspect="1"/>
          </p:cNvPicPr>
          <p:nvPr>
            <p:ph idx="1"/>
          </p:nvPr>
        </p:nvPicPr>
        <p:blipFill>
          <a:blip r:embed="rId2"/>
          <a:stretch>
            <a:fillRect/>
          </a:stretch>
        </p:blipFill>
        <p:spPr>
          <a:xfrm>
            <a:off x="121400" y="124288"/>
            <a:ext cx="8113398" cy="6599068"/>
          </a:xfrm>
          <a:prstGeom prst="rect">
            <a:avLst/>
          </a:prstGeom>
        </p:spPr>
      </p:pic>
      <p:sp>
        <p:nvSpPr>
          <p:cNvPr id="3" name="Content Placeholder 10">
            <a:extLst>
              <a:ext uri="{FF2B5EF4-FFF2-40B4-BE49-F238E27FC236}">
                <a16:creationId xmlns:a16="http://schemas.microsoft.com/office/drawing/2014/main" id="{C6A9AA59-7D9F-B994-4007-F962487627FC}"/>
              </a:ext>
            </a:extLst>
          </p:cNvPr>
          <p:cNvSpPr txBox="1">
            <a:spLocks/>
          </p:cNvSpPr>
          <p:nvPr/>
        </p:nvSpPr>
        <p:spPr>
          <a:xfrm>
            <a:off x="8642952" y="627117"/>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4000" dirty="0"/>
              <a:t>This shows the information about the information system</a:t>
            </a:r>
            <a:endParaRPr lang="en-US" sz="4000" dirty="0">
              <a:ea typeface="Calibri"/>
              <a:cs typeface="Calibri"/>
            </a:endParaRPr>
          </a:p>
          <a:p>
            <a:pPr marL="0" indent="0">
              <a:buNone/>
            </a:pPr>
            <a:endParaRPr lang="en-US" sz="4000" dirty="0">
              <a:ea typeface="Calibri"/>
              <a:cs typeface="Calibri"/>
            </a:endParaRPr>
          </a:p>
        </p:txBody>
      </p:sp>
    </p:spTree>
    <p:extLst>
      <p:ext uri="{BB962C8B-B14F-4D97-AF65-F5344CB8AC3E}">
        <p14:creationId xmlns:p14="http://schemas.microsoft.com/office/powerpoint/2010/main" val="422447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7"/>
            <a:ext cx="3254990" cy="242146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02 </a:t>
            </a:r>
          </a:p>
          <a:p>
            <a:pPr algn="r">
              <a:lnSpc>
                <a:spcPct val="90000"/>
              </a:lnSpc>
              <a:spcBef>
                <a:spcPct val="0"/>
              </a:spcBef>
              <a:spcAft>
                <a:spcPts val="600"/>
              </a:spcAft>
            </a:pPr>
            <a:r>
              <a:rPr lang="en-US" sz="3000" b="1" cap="all">
                <a:ln w="3175" cmpd="sng">
                  <a:noFill/>
                </a:ln>
                <a:latin typeface="+mj-lt"/>
                <a:ea typeface="+mj-ea"/>
                <a:cs typeface="+mj-cs"/>
              </a:rPr>
              <a:t>ATT&amp;CK Threat Intelligence Report </a:t>
            </a:r>
            <a:br>
              <a:rPr lang="en-US" sz="3000" b="1" cap="all">
                <a:ln w="3175" cmpd="sng">
                  <a:noFill/>
                </a:ln>
                <a:latin typeface="+mj-lt"/>
                <a:ea typeface="+mj-ea"/>
                <a:cs typeface="+mj-cs"/>
              </a:rPr>
            </a:br>
            <a:r>
              <a:rPr lang="en-US" sz="3000" b="1" cap="all">
                <a:ln w="3175" cmpd="sng">
                  <a:noFill/>
                </a:ln>
                <a:latin typeface="+mj-lt"/>
                <a:ea typeface="+mj-ea"/>
                <a:cs typeface="+mj-cs"/>
              </a:rPr>
              <a:t>Medusa Group </a:t>
            </a:r>
            <a:endParaRPr lang="en-US" sz="3000" cap="all">
              <a:ln w="3175" cmpd="sng">
                <a:noFill/>
              </a:ln>
              <a:latin typeface="+mj-lt"/>
              <a:ea typeface="+mj-ea"/>
              <a:cs typeface="+mj-cs"/>
            </a:endParaRPr>
          </a:p>
        </p:txBody>
      </p:sp>
      <p:pic>
        <p:nvPicPr>
          <p:cNvPr id="6" name="Picture 5" descr="A robot with human face">
            <a:extLst>
              <a:ext uri="{FF2B5EF4-FFF2-40B4-BE49-F238E27FC236}">
                <a16:creationId xmlns:a16="http://schemas.microsoft.com/office/drawing/2014/main" id="{AACB098B-5934-DF26-59A6-F85672B14D62}"/>
              </a:ext>
            </a:extLst>
          </p:cNvPr>
          <p:cNvPicPr>
            <a:picLocks noChangeAspect="1"/>
          </p:cNvPicPr>
          <p:nvPr/>
        </p:nvPicPr>
        <p:blipFill rotWithShape="1">
          <a:blip r:embed="rId3"/>
          <a:srcRect l="13243" r="13242" b="-2"/>
          <a:stretch/>
        </p:blipFill>
        <p:spPr>
          <a:xfrm>
            <a:off x="20" y="975"/>
            <a:ext cx="7552924" cy="6858000"/>
          </a:xfrm>
          <a:prstGeom prst="rect">
            <a:avLst/>
          </a:prstGeom>
        </p:spPr>
      </p:pic>
      <p:pic>
        <p:nvPicPr>
          <p:cNvPr id="12" name="Picture 11">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69570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756852" y="1302607"/>
            <a:ext cx="934994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Group Name: Medusa Group</a:t>
            </a:r>
            <a:endParaRPr lang="en-US" sz="2800" b="1">
              <a:ea typeface="Calibri"/>
              <a:cs typeface="Calibri"/>
            </a:endParaRPr>
          </a:p>
          <a:p>
            <a:endParaRPr lang="en-US" sz="2800">
              <a:ea typeface="Calibri"/>
              <a:cs typeface="Calibri"/>
            </a:endParaRPr>
          </a:p>
          <a:p>
            <a:r>
              <a:rPr lang="en-US" sz="2800"/>
              <a:t>Associated Groups: None</a:t>
            </a:r>
            <a:br>
              <a:rPr lang="en-US" sz="2800"/>
            </a:br>
            <a:endParaRPr lang="en-US" sz="2800">
              <a:ea typeface="Calibri"/>
              <a:cs typeface="Calibri"/>
            </a:endParaRPr>
          </a:p>
          <a:p>
            <a:r>
              <a:rPr lang="en-US" sz="2800"/>
              <a:t>Description:</a:t>
            </a:r>
            <a:endParaRPr lang="en-US" sz="2800">
              <a:ea typeface="Calibri"/>
              <a:cs typeface="Calibri"/>
            </a:endParaRPr>
          </a:p>
          <a:p>
            <a:r>
              <a:rPr lang="en-US" sz="2800"/>
              <a:t>Medusa Group is a cybercrime organization that has been active since at least 2019, primarily focused on deploying the </a:t>
            </a:r>
            <a:r>
              <a:rPr lang="en-US" sz="2800" err="1"/>
              <a:t>MedusaLocker</a:t>
            </a:r>
            <a:r>
              <a:rPr lang="en-US" sz="2800"/>
              <a:t> ransomware across various industries, including healthcare, education, and local government. The group is notorious for encrypting data and demanding ransom payments to provide decryption keys.</a:t>
            </a:r>
            <a:endParaRPr lang="en-US" sz="2800">
              <a:ea typeface="Calibri"/>
              <a:cs typeface="Calibri"/>
            </a:endParaRPr>
          </a:p>
          <a:p>
            <a:endParaRPr lang="en-US" sz="1600" i="1">
              <a:latin typeface="Times New Roman"/>
              <a:cs typeface="Times New Roman"/>
            </a:endParaRPr>
          </a:p>
          <a:p>
            <a:pPr algn="l"/>
            <a:endParaRPr lang="en-US"/>
          </a:p>
        </p:txBody>
      </p:sp>
      <p:sp>
        <p:nvSpPr>
          <p:cNvPr id="5" name="TextBox 4">
            <a:extLst>
              <a:ext uri="{FF2B5EF4-FFF2-40B4-BE49-F238E27FC236}">
                <a16:creationId xmlns:a16="http://schemas.microsoft.com/office/drawing/2014/main" id="{8871C79D-623E-04D1-7C37-9EC49C83539D}"/>
              </a:ext>
            </a:extLst>
          </p:cNvPr>
          <p:cNvSpPr txBox="1"/>
          <p:nvPr/>
        </p:nvSpPr>
        <p:spPr>
          <a:xfrm>
            <a:off x="756851" y="489122"/>
            <a:ext cx="7815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43F60"/>
                </a:solidFill>
                <a:latin typeface="Calibri"/>
                <a:ea typeface="Calibri"/>
                <a:cs typeface="Calibri"/>
              </a:rPr>
              <a:t>ATT&amp;CK Threat Intelligence Report</a:t>
            </a:r>
            <a:endParaRPr lang="en-US" sz="3200"/>
          </a:p>
        </p:txBody>
      </p:sp>
    </p:spTree>
    <p:extLst>
      <p:ext uri="{BB962C8B-B14F-4D97-AF65-F5344CB8AC3E}">
        <p14:creationId xmlns:p14="http://schemas.microsoft.com/office/powerpoint/2010/main" val="10985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1735094" y="921607"/>
            <a:ext cx="793921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Techniques:</a:t>
            </a:r>
            <a:br>
              <a:rPr lang="en-US" sz="4000" dirty="0">
                <a:ea typeface="+mn-lt"/>
                <a:cs typeface="+mn-lt"/>
              </a:rPr>
            </a:br>
            <a:endParaRPr lang="en-US" sz="4000" dirty="0">
              <a:ea typeface="+mn-lt"/>
              <a:cs typeface="+mn-lt"/>
            </a:endParaRPr>
          </a:p>
          <a:p>
            <a:r>
              <a:rPr lang="en-US" sz="4000" dirty="0">
                <a:ea typeface="+mn-lt"/>
                <a:cs typeface="+mn-lt"/>
              </a:rPr>
              <a:t>Data Encrypted for Impact (T1486) - </a:t>
            </a:r>
            <a:r>
              <a:rPr lang="en-US" sz="4000" err="1">
                <a:ea typeface="+mn-lt"/>
                <a:cs typeface="+mn-lt"/>
              </a:rPr>
              <a:t>MedusaLocker</a:t>
            </a:r>
            <a:r>
              <a:rPr lang="en-US" sz="4000" dirty="0">
                <a:ea typeface="+mn-lt"/>
                <a:cs typeface="+mn-lt"/>
              </a:rPr>
              <a:t> encrypts a wide range of file types, using AES and RSA algorithms, to disrupt operations and create urgency for ransom payments.</a:t>
            </a:r>
          </a:p>
          <a:p>
            <a:endParaRPr lang="en-US" sz="4000" i="1" dirty="0">
              <a:latin typeface="Times New Roman"/>
              <a:cs typeface="Times New Roman"/>
            </a:endParaRPr>
          </a:p>
        </p:txBody>
      </p:sp>
    </p:spTree>
    <p:extLst>
      <p:ext uri="{BB962C8B-B14F-4D97-AF65-F5344CB8AC3E}">
        <p14:creationId xmlns:p14="http://schemas.microsoft.com/office/powerpoint/2010/main" val="4070195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C8D6C-1391-6742-346D-25A81E99691B}"/>
              </a:ext>
            </a:extLst>
          </p:cNvPr>
          <p:cNvSpPr txBox="1"/>
          <p:nvPr/>
        </p:nvSpPr>
        <p:spPr>
          <a:xfrm>
            <a:off x="1390135" y="586946"/>
            <a:ext cx="8634283"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References: MITRE ATT&amp;CK</a:t>
            </a:r>
            <a:endParaRPr lang="en-US"/>
          </a:p>
          <a:p>
            <a:r>
              <a:rPr lang="en-US">
                <a:ea typeface="+mn-lt"/>
                <a:cs typeface="+mn-lt"/>
              </a:rPr>
              <a:t>Inhibit System Recovery (T1490) - The ransomware stops critical system services and deletes shadow copies to make data recovery without a ransom payment difficult or impossible.</a:t>
            </a:r>
            <a:endParaRPr lang="en-US"/>
          </a:p>
          <a:p>
            <a:endParaRPr lang="en-US"/>
          </a:p>
          <a:p>
            <a:r>
              <a:rPr lang="en-US">
                <a:ea typeface="+mn-lt"/>
                <a:cs typeface="+mn-lt"/>
              </a:rPr>
              <a:t>References: CISA Alert AA20-266A</a:t>
            </a:r>
            <a:endParaRPr lang="en-US"/>
          </a:p>
          <a:p>
            <a:r>
              <a:rPr lang="en-US">
                <a:ea typeface="+mn-lt"/>
                <a:cs typeface="+mn-lt"/>
              </a:rPr>
              <a:t>Valid Accounts (T1078) - Medusa Group uses stolen or compromised accounts to gain access to networks, allowing for lateral movement and persistence.</a:t>
            </a:r>
            <a:endParaRPr lang="en-US"/>
          </a:p>
          <a:p>
            <a:endParaRPr lang="en-US"/>
          </a:p>
          <a:p>
            <a:r>
              <a:rPr lang="en-US">
                <a:ea typeface="+mn-lt"/>
                <a:cs typeface="+mn-lt"/>
              </a:rPr>
              <a:t>References: MITRE ATT&amp;CK</a:t>
            </a:r>
            <a:endParaRPr lang="en-US"/>
          </a:p>
          <a:p>
            <a:r>
              <a:rPr lang="en-US">
                <a:ea typeface="+mn-lt"/>
                <a:cs typeface="+mn-lt"/>
              </a:rPr>
              <a:t>Phishing: </a:t>
            </a:r>
            <a:r>
              <a:rPr lang="en-US" dirty="0">
                <a:ea typeface="+mn-lt"/>
                <a:cs typeface="+mn-lt"/>
              </a:rPr>
              <a:t>Spear phishing </a:t>
            </a:r>
            <a:r>
              <a:rPr lang="en-US">
                <a:ea typeface="+mn-lt"/>
                <a:cs typeface="+mn-lt"/>
              </a:rPr>
              <a:t>Attachment (T1566.001) - The group often uses </a:t>
            </a:r>
            <a:r>
              <a:rPr lang="en-US" dirty="0">
                <a:ea typeface="+mn-lt"/>
                <a:cs typeface="+mn-lt"/>
              </a:rPr>
              <a:t>spear phishing </a:t>
            </a:r>
            <a:r>
              <a:rPr lang="en-US">
                <a:ea typeface="+mn-lt"/>
                <a:cs typeface="+mn-lt"/>
              </a:rPr>
              <a:t>emails with malicious attachments to distribute </a:t>
            </a:r>
            <a:r>
              <a:rPr lang="en-US" dirty="0">
                <a:ea typeface="+mn-lt"/>
                <a:cs typeface="+mn-lt"/>
              </a:rPr>
              <a:t>Medusa Locker</a:t>
            </a:r>
            <a:r>
              <a:rPr lang="en-US">
                <a:ea typeface="+mn-lt"/>
                <a:cs typeface="+mn-lt"/>
              </a:rPr>
              <a:t> or steal valid account credentials.</a:t>
            </a:r>
            <a:endParaRPr lang="en-US"/>
          </a:p>
          <a:p>
            <a:endParaRPr lang="en-US"/>
          </a:p>
          <a:p>
            <a:r>
              <a:rPr lang="en-US">
                <a:ea typeface="+mn-lt"/>
                <a:cs typeface="+mn-lt"/>
              </a:rPr>
              <a:t>References: Microsoft Security Intelligence</a:t>
            </a:r>
            <a:endParaRPr lang="en-US"/>
          </a:p>
          <a:p>
            <a:r>
              <a:rPr lang="en-US">
                <a:ea typeface="+mn-lt"/>
                <a:cs typeface="+mn-lt"/>
              </a:rPr>
              <a:t>Remote Desktop Protocol (RDP) (T1021.001) - Medusa Group often gains initial access through unsecured RDP or compromised RDP credentials.</a:t>
            </a:r>
            <a:endParaRPr lang="en-US"/>
          </a:p>
          <a:p>
            <a:endParaRPr lang="en-US"/>
          </a:p>
          <a:p>
            <a:r>
              <a:rPr lang="en-US">
                <a:ea typeface="+mn-lt"/>
                <a:cs typeface="+mn-lt"/>
              </a:rPr>
              <a:t>References: CISA Alert AA21-013A</a:t>
            </a:r>
            <a:endParaRPr lang="en-US"/>
          </a:p>
          <a:p>
            <a:r>
              <a:rPr lang="en-US">
                <a:ea typeface="+mn-lt"/>
                <a:cs typeface="+mn-lt"/>
              </a:rPr>
              <a:t>Software Name: </a:t>
            </a:r>
            <a:r>
              <a:rPr lang="en-US" err="1">
                <a:ea typeface="+mn-lt"/>
                <a:cs typeface="+mn-lt"/>
              </a:rPr>
              <a:t>MedusaLocker</a:t>
            </a:r>
            <a:endParaRPr lang="en-US" dirty="0"/>
          </a:p>
          <a:p>
            <a:pPr algn="l"/>
            <a:endParaRPr lang="en-US"/>
          </a:p>
        </p:txBody>
      </p:sp>
    </p:spTree>
    <p:extLst>
      <p:ext uri="{BB962C8B-B14F-4D97-AF65-F5344CB8AC3E}">
        <p14:creationId xmlns:p14="http://schemas.microsoft.com/office/powerpoint/2010/main" val="175847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FDCAE-DA6E-6855-E086-841490244905}"/>
              </a:ext>
            </a:extLst>
          </p:cNvPr>
          <p:cNvSpPr txBox="1"/>
          <p:nvPr/>
        </p:nvSpPr>
        <p:spPr>
          <a:xfrm>
            <a:off x="1194486" y="1137851"/>
            <a:ext cx="881963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Description:</a:t>
            </a:r>
          </a:p>
          <a:p>
            <a:r>
              <a:rPr lang="en-US" sz="2400" dirty="0">
                <a:ea typeface="+mn-lt"/>
                <a:cs typeface="+mn-lt"/>
              </a:rPr>
              <a:t>Medusa Locker </a:t>
            </a:r>
            <a:r>
              <a:rPr lang="en-US" sz="2400">
                <a:ea typeface="+mn-lt"/>
                <a:cs typeface="+mn-lt"/>
              </a:rPr>
              <a:t>is ransomware used by Medusa Group to encrypt data on victim systems and demand ransom payments. It is known for spreading across networks, stopping critical services, deleting backup data, and ensuring persistence to maximize its impact.</a:t>
            </a:r>
          </a:p>
          <a:p>
            <a:endParaRPr lang="en-US" sz="2400">
              <a:ea typeface="Calibri"/>
              <a:cs typeface="Calibri"/>
            </a:endParaRPr>
          </a:p>
          <a:p>
            <a:r>
              <a:rPr lang="en-US" sz="2400">
                <a:ea typeface="+mn-lt"/>
                <a:cs typeface="+mn-lt"/>
              </a:rPr>
              <a:t>Techniques:</a:t>
            </a:r>
          </a:p>
          <a:p>
            <a:r>
              <a:rPr lang="en-US" sz="2400">
                <a:ea typeface="+mn-lt"/>
                <a:cs typeface="+mn-lt"/>
              </a:rPr>
              <a:t>Boot or Logon </a:t>
            </a:r>
            <a:r>
              <a:rPr lang="en-US" sz="2400" dirty="0">
                <a:ea typeface="+mn-lt"/>
                <a:cs typeface="+mn-lt"/>
              </a:rPr>
              <a:t>Auto start </a:t>
            </a:r>
            <a:r>
              <a:rPr lang="en-US" sz="2400">
                <a:ea typeface="+mn-lt"/>
                <a:cs typeface="+mn-lt"/>
              </a:rPr>
              <a:t>Execution: Registry Run Keys / Startup Folder (T1547.001) </a:t>
            </a:r>
            <a:r>
              <a:rPr lang="en-US" sz="2400" dirty="0">
                <a:ea typeface="+mn-lt"/>
                <a:cs typeface="+mn-lt"/>
              </a:rPr>
              <a:t>– Medusa Locker</a:t>
            </a:r>
            <a:r>
              <a:rPr lang="en-US" sz="2400">
                <a:ea typeface="+mn-lt"/>
                <a:cs typeface="+mn-lt"/>
              </a:rPr>
              <a:t> adds entries to the Windows Registry to ensure execution every time the system restarts, allowing the ransomware to persist on victim systems.</a:t>
            </a:r>
          </a:p>
          <a:p>
            <a:r>
              <a:rPr lang="en-US" sz="2400">
                <a:ea typeface="+mn-lt"/>
                <a:cs typeface="+mn-lt"/>
              </a:rPr>
              <a:t>References: MITRE ATT&amp;CK</a:t>
            </a:r>
          </a:p>
          <a:p>
            <a:pPr algn="l"/>
            <a:endParaRPr lang="en-US" sz="2400">
              <a:ea typeface="Calibri"/>
              <a:cs typeface="Calibri"/>
            </a:endParaRPr>
          </a:p>
        </p:txBody>
      </p:sp>
    </p:spTree>
    <p:extLst>
      <p:ext uri="{BB962C8B-B14F-4D97-AF65-F5344CB8AC3E}">
        <p14:creationId xmlns:p14="http://schemas.microsoft.com/office/powerpoint/2010/main" val="2583162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89D04-DA93-AC0B-7234-14F4D3A417F4}"/>
              </a:ext>
            </a:extLst>
          </p:cNvPr>
          <p:cNvSpPr txBox="1"/>
          <p:nvPr/>
        </p:nvSpPr>
        <p:spPr>
          <a:xfrm>
            <a:off x="1115121" y="638434"/>
            <a:ext cx="9016157" cy="5437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sz="2000">
                <a:ea typeface="+mn-lt"/>
                <a:cs typeface="+mn-lt"/>
              </a:rPr>
              <a:t>Service Stop (T1489) - </a:t>
            </a:r>
            <a:r>
              <a:rPr lang="en-US" sz="2000" err="1">
                <a:ea typeface="+mn-lt"/>
                <a:cs typeface="+mn-lt"/>
              </a:rPr>
              <a:t>MedusaLocker</a:t>
            </a:r>
            <a:r>
              <a:rPr lang="en-US" sz="2000">
                <a:ea typeface="+mn-lt"/>
                <a:cs typeface="+mn-lt"/>
              </a:rPr>
              <a:t> stops Windows services related to backups, anti-virus, and system recovery, preventing mitigation and ensuring a successful attack.</a:t>
            </a:r>
            <a:endParaRPr lang="en-US" sz="2000">
              <a:ea typeface="Calibri"/>
              <a:cs typeface="Calibri"/>
            </a:endParaRPr>
          </a:p>
          <a:p>
            <a:endParaRPr lang="en-US" sz="2000">
              <a:ea typeface="Calibri"/>
              <a:cs typeface="Calibri"/>
            </a:endParaRPr>
          </a:p>
          <a:p>
            <a:r>
              <a:rPr lang="en-US" sz="2000">
                <a:ea typeface="+mn-lt"/>
                <a:cs typeface="+mn-lt"/>
              </a:rPr>
              <a:t>References: MITRE ATT&amp;CK</a:t>
            </a:r>
            <a:endParaRPr lang="en-US" sz="2000">
              <a:ea typeface="Calibri"/>
              <a:cs typeface="Calibri"/>
            </a:endParaRPr>
          </a:p>
          <a:p>
            <a:endParaRPr lang="en-US" sz="2000">
              <a:ea typeface="Calibri"/>
              <a:cs typeface="Calibri"/>
            </a:endParaRPr>
          </a:p>
          <a:p>
            <a:r>
              <a:rPr lang="en-US" sz="2000">
                <a:ea typeface="+mn-lt"/>
                <a:cs typeface="+mn-lt"/>
              </a:rPr>
              <a:t>Rationale for Sub/Techniques Selection:</a:t>
            </a:r>
            <a:br>
              <a:rPr lang="en-US" sz="2000">
                <a:ea typeface="+mn-lt"/>
                <a:cs typeface="+mn-lt"/>
              </a:rPr>
            </a:br>
            <a:endParaRPr lang="en-US" sz="2000">
              <a:ea typeface="Calibri"/>
              <a:cs typeface="Calibri"/>
            </a:endParaRPr>
          </a:p>
          <a:p>
            <a:r>
              <a:rPr lang="en-US" sz="2000">
                <a:ea typeface="+mn-lt"/>
                <a:cs typeface="+mn-lt"/>
              </a:rPr>
              <a:t>The chosen techniques reflect the critical components of Medusa Group's modus operandi. Each technique plays a crucial role in the attack lifecycle, from gaining initial access and establishing persistence to executing the ransomware and inhibiting recovery efforts. The use of </a:t>
            </a:r>
            <a:r>
              <a:rPr lang="en-US" sz="2000" dirty="0">
                <a:ea typeface="+mn-lt"/>
                <a:cs typeface="+mn-lt"/>
              </a:rPr>
              <a:t>spear phishing</a:t>
            </a:r>
            <a:r>
              <a:rPr lang="en-US" sz="2000">
                <a:ea typeface="+mn-lt"/>
                <a:cs typeface="+mn-lt"/>
              </a:rPr>
              <a:t>, RDP, and valid accounts provides multiple entry points, while service stops and boot </a:t>
            </a:r>
            <a:r>
              <a:rPr lang="en-US" sz="2000" dirty="0">
                <a:ea typeface="+mn-lt"/>
                <a:cs typeface="+mn-lt"/>
              </a:rPr>
              <a:t>AutoStart </a:t>
            </a:r>
            <a:r>
              <a:rPr lang="en-US" sz="2000">
                <a:ea typeface="+mn-lt"/>
                <a:cs typeface="+mn-lt"/>
              </a:rPr>
              <a:t>ensure </a:t>
            </a:r>
            <a:r>
              <a:rPr lang="en-US" sz="2000" dirty="0">
                <a:ea typeface="+mn-lt"/>
                <a:cs typeface="+mn-lt"/>
              </a:rPr>
              <a:t>Medusa Locker</a:t>
            </a:r>
            <a:r>
              <a:rPr lang="en-US" sz="2000">
                <a:ea typeface="+mn-lt"/>
                <a:cs typeface="+mn-lt"/>
              </a:rPr>
              <a:t> operates without interference. These combined techniques maximize the impact of the ransomware attack, leading to successful ransom payments and significant financial gains for the group.</a:t>
            </a:r>
            <a:endParaRPr lang="en-US" sz="2000"/>
          </a:p>
        </p:txBody>
      </p:sp>
    </p:spTree>
    <p:extLst>
      <p:ext uri="{BB962C8B-B14F-4D97-AF65-F5344CB8AC3E}">
        <p14:creationId xmlns:p14="http://schemas.microsoft.com/office/powerpoint/2010/main" val="139649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a:ea typeface="Calibri Light"/>
                <a:cs typeface="Calibri Light"/>
              </a:rPr>
              <a:t>Introduction</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p:txBody>
          <a:bodyPr>
            <a:noAutofit/>
          </a:bodyPr>
          <a:lstStyle/>
          <a:p>
            <a:pPr marL="0" indent="0">
              <a:buNone/>
            </a:pPr>
            <a:r>
              <a:rPr lang="en-US" sz="2400">
                <a:solidFill>
                  <a:srgbClr val="ECECEC"/>
                </a:solidFill>
                <a:ea typeface="+mn-lt"/>
                <a:cs typeface="+mn-lt"/>
              </a:rPr>
              <a:t>Providing organizations with actionable insights to enhance their cybersecurity defenses. By analyzing the group's tactics, techniques, and procedures mapped to the MITRE ATT&amp;CK framework, This report aims to help organizations understand the threat landscape, mitigate risks, prepare for incident response, foster threat intelligence sharing, inform strategic decision-making, and serve as an educational resource for cybersecurity professionals. </a:t>
            </a:r>
            <a:br>
              <a:rPr lang="en-US" sz="2400">
                <a:solidFill>
                  <a:srgbClr val="ECECEC"/>
                </a:solidFill>
                <a:ea typeface="+mn-lt"/>
                <a:cs typeface="+mn-lt"/>
              </a:rPr>
            </a:br>
            <a:br>
              <a:rPr lang="en-US" sz="2400">
                <a:ea typeface="+mn-lt"/>
                <a:cs typeface="+mn-lt"/>
              </a:rPr>
            </a:br>
            <a:r>
              <a:rPr lang="en-US" sz="2400">
                <a:solidFill>
                  <a:srgbClr val="ECECEC"/>
                </a:solidFill>
                <a:ea typeface="+mn-lt"/>
                <a:cs typeface="+mn-lt"/>
              </a:rPr>
              <a:t>Ultimately, the report aims to empower organizations to better protect themselves against Medusa Group attacks and contribute to the collective cybersecurity resilience of the broader community.</a:t>
            </a:r>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375883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8001190" y="1279458"/>
            <a:ext cx="3352256" cy="3746634"/>
          </a:xfrm>
        </p:spPr>
        <p:txBody>
          <a:bodyPr vert="horz" lIns="91440" tIns="45720" rIns="91440" bIns="45720" rtlCol="0" anchor="b">
            <a:normAutofit/>
          </a:bodyPr>
          <a:lstStyle/>
          <a:p>
            <a:pPr algn="r">
              <a:lnSpc>
                <a:spcPct val="90000"/>
              </a:lnSpc>
            </a:pPr>
            <a:r>
              <a:rPr lang="en-US" sz="3000" b="1"/>
              <a:t>03 </a:t>
            </a:r>
            <a:br>
              <a:rPr lang="en-US" sz="3000" b="1"/>
            </a:br>
            <a:r>
              <a:rPr lang="en-US" sz="3000" b="1"/>
              <a:t>Priorities of vulnerabilities </a:t>
            </a:r>
            <a:br>
              <a:rPr lang="en-US" sz="3000" b="1"/>
            </a:br>
            <a:r>
              <a:rPr lang="en-US" sz="3000" b="1"/>
              <a:t>found based on their likelihood of exploitation by the Threat Actor</a:t>
            </a:r>
          </a:p>
        </p:txBody>
      </p:sp>
      <p:pic>
        <p:nvPicPr>
          <p:cNvPr id="5" name="Picture 4" descr="Exclamation mark on a yellow background">
            <a:extLst>
              <a:ext uri="{FF2B5EF4-FFF2-40B4-BE49-F238E27FC236}">
                <a16:creationId xmlns:a16="http://schemas.microsoft.com/office/drawing/2014/main" id="{CE5DEB7E-1A54-70B5-61AB-05A3C782E325}"/>
              </a:ext>
            </a:extLst>
          </p:cNvPr>
          <p:cNvPicPr>
            <a:picLocks noChangeAspect="1"/>
          </p:cNvPicPr>
          <p:nvPr/>
        </p:nvPicPr>
        <p:blipFill rotWithShape="1">
          <a:blip r:embed="rId4"/>
          <a:srcRect l="15159" r="2241"/>
          <a:stretch/>
        </p:blipFill>
        <p:spPr>
          <a:xfrm>
            <a:off x="1015173" y="639098"/>
            <a:ext cx="6150638"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080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581797" y="579994"/>
            <a:ext cx="8665948" cy="839231"/>
          </a:xfrm>
        </p:spPr>
        <p:txBody>
          <a:bodyPr>
            <a:noAutofit/>
          </a:bodyPr>
          <a:lstStyle/>
          <a:p>
            <a:r>
              <a:rPr lang="en-US">
                <a:ea typeface="Calibri Light" panose="020F0302020204030204"/>
                <a:cs typeface="Calibri Light" panose="020F0302020204030204"/>
              </a:rPr>
              <a:t>Purpose</a:t>
            </a:r>
          </a:p>
        </p:txBody>
      </p:sp>
      <p:sp>
        <p:nvSpPr>
          <p:cNvPr id="3" name="TextBox 2">
            <a:extLst>
              <a:ext uri="{FF2B5EF4-FFF2-40B4-BE49-F238E27FC236}">
                <a16:creationId xmlns:a16="http://schemas.microsoft.com/office/drawing/2014/main" id="{CB46EBEA-D25E-3A48-428D-380262E3C404}"/>
              </a:ext>
            </a:extLst>
          </p:cNvPr>
          <p:cNvSpPr txBox="1"/>
          <p:nvPr/>
        </p:nvSpPr>
        <p:spPr>
          <a:xfrm>
            <a:off x="581797" y="1549744"/>
            <a:ext cx="10781269" cy="45346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ECECEC"/>
                </a:solidFill>
                <a:ea typeface="+mn-lt"/>
                <a:cs typeface="+mn-lt"/>
              </a:rPr>
              <a:t>One of the essential ways for an effective risk management and proactive defense in cybersecurity. By focusing on vulnerabilities with a higher likelihood of exploitation, organizations can optimize resource allocation, enhance incident response preparedness, and comply with regulatory requirements more effectively. This approach enables organizations to mitigate critical risks promptly, reduce overall exposure to cyber threats, and improve their overall security posture.</a:t>
            </a:r>
            <a:endParaRPr lang="en-US" sz="3200">
              <a:cs typeface="Calibri"/>
            </a:endParaRPr>
          </a:p>
        </p:txBody>
      </p:sp>
    </p:spTree>
    <p:extLst>
      <p:ext uri="{BB962C8B-B14F-4D97-AF65-F5344CB8AC3E}">
        <p14:creationId xmlns:p14="http://schemas.microsoft.com/office/powerpoint/2010/main" val="200057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788774" y="132815"/>
            <a:ext cx="10131425" cy="1456267"/>
          </a:xfrm>
        </p:spPr>
        <p:txBody>
          <a:bodyPr>
            <a:normAutofit fontScale="90000"/>
          </a:bodyPr>
          <a:lstStyle/>
          <a:p>
            <a:r>
              <a:rPr lang="en-AU" b="1">
                <a:ea typeface="Calibri Light"/>
                <a:cs typeface="Calibri Light"/>
              </a:rPr>
              <a:t>CVE 1: </a:t>
            </a:r>
            <a:r>
              <a:rPr lang="en-AU" sz="3200">
                <a:solidFill>
                  <a:srgbClr val="ECECEC"/>
                </a:solidFill>
                <a:ea typeface="+mj-lt"/>
                <a:cs typeface="+mj-lt"/>
              </a:rPr>
              <a:t>CVE-2016-2183</a:t>
            </a:r>
            <a:endParaRPr lang="en-AU" sz="3200">
              <a:ea typeface="Calibri Light"/>
              <a:cs typeface="Calibri Light"/>
            </a:endParaRPr>
          </a:p>
          <a:p>
            <a:r>
              <a:rPr lang="en-AU" sz="3200" b="1">
                <a:solidFill>
                  <a:srgbClr val="ECECEC"/>
                </a:solidFill>
                <a:ea typeface="+mj-lt"/>
                <a:cs typeface="+mj-lt"/>
              </a:rPr>
              <a:t>SSL Medium Strength Cipher Suites Supported (SWEET32)</a:t>
            </a:r>
            <a:br>
              <a:rPr lang="en-AU">
                <a:cs typeface="+mj-lt"/>
              </a:rPr>
            </a:br>
            <a:r>
              <a:rPr lang="en-AU">
                <a:solidFill>
                  <a:srgbClr val="ECECEC"/>
                </a:solidFill>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59632710"/>
              </p:ext>
            </p:extLst>
          </p:nvPr>
        </p:nvGraphicFramePr>
        <p:xfrm>
          <a:off x="504567" y="1809799"/>
          <a:ext cx="10409727" cy="4817297"/>
        </p:xfrm>
        <a:graphic>
          <a:graphicData uri="http://schemas.openxmlformats.org/drawingml/2006/table">
            <a:tbl>
              <a:tblPr firstRow="1" bandRow="1">
                <a:tableStyleId>{5C22544A-7EE6-4342-B048-85BDC9FD1C3A}</a:tableStyleId>
              </a:tblPr>
              <a:tblGrid>
                <a:gridCol w="2811162">
                  <a:extLst>
                    <a:ext uri="{9D8B030D-6E8A-4147-A177-3AD203B41FA5}">
                      <a16:colId xmlns:a16="http://schemas.microsoft.com/office/drawing/2014/main" val="2534534312"/>
                    </a:ext>
                  </a:extLst>
                </a:gridCol>
                <a:gridCol w="2394120">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19617">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686197">
                <a:tc>
                  <a:txBody>
                    <a:bodyPr/>
                    <a:lstStyle/>
                    <a:p>
                      <a:pPr lvl="0">
                        <a:buNone/>
                      </a:pPr>
                      <a:r>
                        <a:rPr lang="en-US" sz="2400" b="0" i="0" u="none" strike="noStrike" noProof="0">
                          <a:solidFill>
                            <a:srgbClr val="ECECEC"/>
                          </a:solidFill>
                        </a:rPr>
                        <a:t>CWE-326 - Inadequate Encryption Strength</a:t>
                      </a:r>
                      <a:endParaRPr lang="en-US" sz="2400"/>
                    </a:p>
                  </a:txBody>
                  <a:tcPr>
                    <a:solidFill>
                      <a:schemeClr val="bg2"/>
                    </a:solidFill>
                  </a:tcPr>
                </a:tc>
                <a:tc>
                  <a:txBody>
                    <a:bodyPr/>
                    <a:lstStyle/>
                    <a:p>
                      <a:pPr marL="0" lvl="0" indent="0">
                        <a:buNone/>
                      </a:pPr>
                      <a:r>
                        <a:rPr lang="en-US" sz="2400" b="0" i="0" u="none" strike="noStrike" noProof="0">
                          <a:solidFill>
                            <a:srgbClr val="ECECEC"/>
                          </a:solidFill>
                        </a:rPr>
                        <a:t>CAPEC-152 - Cryptanalysis</a:t>
                      </a:r>
                      <a:endParaRPr lang="en-US" sz="2400"/>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T1555</a:t>
                      </a:r>
                      <a:r>
                        <a:rPr lang="en-US" sz="2400" b="0" i="0" u="none" strike="noStrike" noProof="0">
                          <a:solidFill>
                            <a:srgbClr val="ECECEC"/>
                          </a:solidFill>
                          <a:latin typeface="Calibri"/>
                        </a:rPr>
                        <a:t>: Credential from Password Stores</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Yes, SWEET32 allows man-in-the middle attacks</a:t>
                      </a:r>
                    </a:p>
                  </a:txBody>
                  <a:tcPr>
                    <a:solidFill>
                      <a:schemeClr val="bg2"/>
                    </a:solidFill>
                  </a:tcPr>
                </a:tc>
                <a:extLst>
                  <a:ext uri="{0D108BD9-81ED-4DB2-BD59-A6C34878D82A}">
                    <a16:rowId xmlns:a16="http://schemas.microsoft.com/office/drawing/2014/main" val="3489349707"/>
                  </a:ext>
                </a:extLst>
              </a:tr>
              <a:tr h="834081">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T1557</a:t>
                      </a:r>
                      <a:r>
                        <a:rPr lang="en-US" sz="2400" b="0" i="0" u="none" strike="noStrike" noProof="0">
                          <a:solidFill>
                            <a:srgbClr val="ECECEC"/>
                          </a:solidFill>
                          <a:latin typeface="Calibri"/>
                        </a:rPr>
                        <a:t>: Adversary-in-the-Middle</a:t>
                      </a:r>
                      <a:endParaRPr lang="en-US" sz="2400"/>
                    </a:p>
                    <a:p>
                      <a:pPr lvl="0">
                        <a:buNone/>
                      </a:pPr>
                      <a:endParaRPr lang="en-US" sz="2400">
                        <a:solidFill>
                          <a:schemeClr val="tx1"/>
                        </a:solidFill>
                      </a:endParaRPr>
                    </a:p>
                  </a:txBody>
                  <a:tcPr>
                    <a:solidFill>
                      <a:schemeClr val="bg2"/>
                    </a:solidFill>
                  </a:tcPr>
                </a:tc>
                <a:tc>
                  <a:txBody>
                    <a:bodyPr/>
                    <a:lstStyle/>
                    <a:p>
                      <a:r>
                        <a:rPr lang="en-US" sz="2400">
                          <a:solidFill>
                            <a:schemeClr val="tx1"/>
                          </a:solidFill>
                        </a:rPr>
                        <a:t>Yes, exploiting weak ASL ciphers</a:t>
                      </a:r>
                      <a:endParaRPr lang="en-US" sz="2400" err="1">
                        <a:solidFill>
                          <a:schemeClr val="tx1"/>
                        </a:solidFill>
                      </a:endParaRPr>
                    </a:p>
                  </a:txBody>
                  <a:tcPr>
                    <a:solidFill>
                      <a:schemeClr val="bg2"/>
                    </a:solidFill>
                  </a:tcPr>
                </a:tc>
                <a:extLst>
                  <a:ext uri="{0D108BD9-81ED-4DB2-BD59-A6C34878D82A}">
                    <a16:rowId xmlns:a16="http://schemas.microsoft.com/office/drawing/2014/main" val="1041610379"/>
                  </a:ext>
                </a:extLst>
              </a:tr>
              <a:tr h="1050324">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T1560</a:t>
                      </a:r>
                      <a:r>
                        <a:rPr lang="en-US" sz="2400" b="0" i="0" u="none" strike="noStrike" noProof="0">
                          <a:solidFill>
                            <a:srgbClr val="ECECEC"/>
                          </a:solidFill>
                          <a:latin typeface="Calibri"/>
                        </a:rPr>
                        <a:t>: Archive Collected Data</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Not in ATT&amp;CK</a:t>
                      </a:r>
                    </a:p>
                  </a:txBody>
                  <a:tcPr>
                    <a:solidFill>
                      <a:schemeClr val="bg2"/>
                    </a:solidFill>
                  </a:tcPr>
                </a:tc>
                <a:extLst>
                  <a:ext uri="{0D108BD9-81ED-4DB2-BD59-A6C34878D82A}">
                    <a16:rowId xmlns:a16="http://schemas.microsoft.com/office/drawing/2014/main" val="2830191426"/>
                  </a:ext>
                </a:extLst>
              </a:tr>
            </a:tbl>
          </a:graphicData>
        </a:graphic>
      </p:graphicFrame>
    </p:spTree>
    <p:extLst>
      <p:ext uri="{BB962C8B-B14F-4D97-AF65-F5344CB8AC3E}">
        <p14:creationId xmlns:p14="http://schemas.microsoft.com/office/powerpoint/2010/main" val="4144860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67692" y="254032"/>
            <a:ext cx="11007810"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Calibri"/>
              </a:rPr>
              <a:t>Description</a:t>
            </a:r>
            <a:r>
              <a:rPr lang="en-US" sz="2800">
                <a:cs typeface="Calibri"/>
              </a:rPr>
              <a:t>:</a:t>
            </a:r>
            <a:br>
              <a:rPr lang="en-US" sz="2800">
                <a:ea typeface="Calibri"/>
                <a:cs typeface="Calibri"/>
              </a:rPr>
            </a:br>
            <a:r>
              <a:rPr lang="en-US" sz="2800">
                <a:ea typeface="+mn-lt"/>
                <a:cs typeface="+mn-lt"/>
              </a:rPr>
              <a:t>The remote host supports the use of SSL ciphers that offer </a:t>
            </a:r>
            <a:r>
              <a:rPr lang="en-US" sz="2800" dirty="0">
                <a:ea typeface="+mn-lt"/>
                <a:cs typeface="+mn-lt"/>
              </a:rPr>
              <a:t>medium-strength </a:t>
            </a:r>
            <a:r>
              <a:rPr lang="en-US" sz="2800">
                <a:ea typeface="+mn-lt"/>
                <a:cs typeface="+mn-lt"/>
              </a:rPr>
              <a:t>encryption. Nessus regards medium strength as any encryption that uses key lengths at least 64 bits and less than 112 bits, or else that uses the 3DES encryption suite. Note that it is considerably easier to circumvent </a:t>
            </a:r>
            <a:r>
              <a:rPr lang="en-US" sz="2800" dirty="0">
                <a:ea typeface="+mn-lt"/>
                <a:cs typeface="+mn-lt"/>
              </a:rPr>
              <a:t>medium-strength </a:t>
            </a:r>
            <a:r>
              <a:rPr lang="en-US" sz="2800">
                <a:ea typeface="+mn-lt"/>
                <a:cs typeface="+mn-lt"/>
              </a:rPr>
              <a:t>encryption if the attacker is on the same physical network.</a:t>
            </a:r>
            <a:br>
              <a:rPr lang="en-US" sz="2800">
                <a:cs typeface="Calibri"/>
              </a:rPr>
            </a:br>
            <a:br>
              <a:rPr lang="en-US" sz="2800">
                <a:cs typeface="Calibri"/>
              </a:rPr>
            </a:br>
            <a:br>
              <a:rPr lang="en-US" sz="2800">
                <a:cs typeface="Calibri"/>
              </a:rPr>
            </a:br>
            <a:r>
              <a:rPr lang="en-US" sz="2800" b="1">
                <a:cs typeface="Calibri"/>
              </a:rPr>
              <a:t>Solution</a:t>
            </a:r>
            <a:r>
              <a:rPr lang="en-US" sz="2800">
                <a:cs typeface="Calibri"/>
              </a:rPr>
              <a:t>:</a:t>
            </a:r>
            <a:br>
              <a:rPr lang="en-US" sz="2800">
                <a:ea typeface="Calibri"/>
                <a:cs typeface="Calibri"/>
              </a:rPr>
            </a:br>
            <a:r>
              <a:rPr lang="en-US" sz="2800">
                <a:ea typeface="+mn-lt"/>
                <a:cs typeface="+mn-lt"/>
              </a:rPr>
              <a:t>Reconfigure the affected application if possible to avoid use of </a:t>
            </a:r>
            <a:r>
              <a:rPr lang="en-US" sz="2800" dirty="0">
                <a:ea typeface="+mn-lt"/>
                <a:cs typeface="+mn-lt"/>
              </a:rPr>
              <a:t>medium-strength</a:t>
            </a:r>
            <a:r>
              <a:rPr lang="en-US" sz="2800">
                <a:ea typeface="+mn-lt"/>
                <a:cs typeface="+mn-lt"/>
              </a:rPr>
              <a:t> ciphers.</a:t>
            </a:r>
            <a:br>
              <a:rPr lang="en-US" sz="2800">
                <a:cs typeface="Calibri"/>
              </a:rPr>
            </a:br>
            <a:br>
              <a:rPr lang="en-US" sz="2800">
                <a:cs typeface="Calibri"/>
              </a:rPr>
            </a:br>
            <a:endParaRPr lang="en-US" sz="2800">
              <a:ea typeface="Calibri"/>
              <a:cs typeface="Calibri"/>
            </a:endParaRPr>
          </a:p>
        </p:txBody>
      </p:sp>
    </p:spTree>
    <p:extLst>
      <p:ext uri="{BB962C8B-B14F-4D97-AF65-F5344CB8AC3E}">
        <p14:creationId xmlns:p14="http://schemas.microsoft.com/office/powerpoint/2010/main" val="4070325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429146" y="137867"/>
            <a:ext cx="10131425" cy="1456267"/>
          </a:xfrm>
        </p:spPr>
        <p:txBody>
          <a:bodyPr>
            <a:normAutofit fontScale="90000"/>
          </a:bodyPr>
          <a:lstStyle/>
          <a:p>
            <a:r>
              <a:rPr lang="en-AU" b="1">
                <a:ea typeface="Calibri Light"/>
                <a:cs typeface="Calibri Light"/>
              </a:rPr>
              <a:t>CVE 2: </a:t>
            </a:r>
            <a:r>
              <a:rPr lang="en-AU">
                <a:ea typeface="+mj-lt"/>
                <a:cs typeface="+mj-lt"/>
              </a:rPr>
              <a:t>2021-31166</a:t>
            </a:r>
            <a:br>
              <a:rPr lang="en-AU" b="1">
                <a:ea typeface="Calibri Light"/>
                <a:cs typeface="Calibri Light"/>
              </a:rPr>
            </a:br>
            <a:r>
              <a:rPr lang="en-AU">
                <a:ea typeface="+mj-lt"/>
                <a:cs typeface="+mj-lt"/>
              </a:rPr>
              <a:t>10061 - Echo Service Detection</a:t>
            </a:r>
            <a:br>
              <a:rPr lang="en-AU">
                <a:ea typeface="+mj-lt"/>
                <a:cs typeface="+mj-lt"/>
              </a:rPr>
            </a:br>
            <a:r>
              <a:rPr lang="en-AU">
                <a:cs typeface="Calibri Light"/>
              </a:rPr>
              <a:t>Risk factor: </a:t>
            </a:r>
            <a:r>
              <a:rPr lang="en-AU">
                <a:highlight>
                  <a:srgbClr val="FF0000"/>
                </a:highlight>
                <a:cs typeface="Calibri Light"/>
              </a:rPr>
              <a:t>Medium</a:t>
            </a:r>
            <a:endParaRPr lang="en-US" b="1">
              <a:highlight>
                <a:srgbClr val="FF0000"/>
              </a:high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32347738"/>
              </p:ext>
            </p:extLst>
          </p:nvPr>
        </p:nvGraphicFramePr>
        <p:xfrm>
          <a:off x="589472" y="1710905"/>
          <a:ext cx="10131421" cy="4677507"/>
        </p:xfrm>
        <a:graphic>
          <a:graphicData uri="http://schemas.openxmlformats.org/drawingml/2006/table">
            <a:tbl>
              <a:tblPr firstRow="1" bandRow="1">
                <a:tableStyleId>{5C22544A-7EE6-4342-B048-85BDC9FD1C3A}</a:tableStyleId>
              </a:tblPr>
              <a:tblGrid>
                <a:gridCol w="2532855">
                  <a:extLst>
                    <a:ext uri="{9D8B030D-6E8A-4147-A177-3AD203B41FA5}">
                      <a16:colId xmlns:a16="http://schemas.microsoft.com/office/drawing/2014/main" val="2534534312"/>
                    </a:ext>
                  </a:extLst>
                </a:gridCol>
                <a:gridCol w="2394121">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27538">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143000">
                <a:tc>
                  <a:txBody>
                    <a:bodyPr/>
                    <a:lstStyle/>
                    <a:p>
                      <a:pPr lvl="0">
                        <a:buNone/>
                      </a:pPr>
                      <a:r>
                        <a:rPr lang="en-US" sz="2800" b="0" i="0" u="none" strike="noStrike" noProof="0">
                          <a:solidFill>
                            <a:schemeClr val="tx1"/>
                          </a:solidFill>
                        </a:rPr>
                        <a:t>758</a:t>
                      </a:r>
                      <a:endParaRPr lang="en-US"/>
                    </a:p>
                  </a:txBody>
                  <a:tcPr>
                    <a:solidFill>
                      <a:schemeClr val="bg2"/>
                    </a:solidFill>
                  </a:tcPr>
                </a:tc>
                <a:tc>
                  <a:txBody>
                    <a:bodyPr/>
                    <a:lstStyle/>
                    <a:p>
                      <a:pPr lvl="0">
                        <a:buNone/>
                      </a:pPr>
                      <a:r>
                        <a:rPr lang="en-US" sz="2800" b="0" i="0" u="none" strike="noStrike" noProof="0">
                          <a:solidFill>
                            <a:schemeClr val="tx1"/>
                          </a:solidFill>
                        </a:rPr>
                        <a:t>118 Flooding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T1498: Network Denial of Service</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Yes, Echo service can lead to DoS attacks</a:t>
                      </a:r>
                      <a:endParaRPr lang="en-US"/>
                    </a:p>
                  </a:txBody>
                  <a:tcPr>
                    <a:solidFill>
                      <a:schemeClr val="bg2"/>
                    </a:solidFill>
                  </a:tcPr>
                </a:tc>
                <a:extLst>
                  <a:ext uri="{0D108BD9-81ED-4DB2-BD59-A6C34878D82A}">
                    <a16:rowId xmlns:a16="http://schemas.microsoft.com/office/drawing/2014/main" val="1041610379"/>
                  </a:ext>
                </a:extLst>
              </a:tr>
              <a:tr h="1143000">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T1046: Network Sniffing Not in ATT&amp;CK</a:t>
                      </a:r>
                      <a:endParaRPr lang="en-US"/>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593572920"/>
                  </a:ext>
                </a:extLst>
              </a:tr>
              <a:tr h="1406769">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 Application Layer Protocol </a:t>
                      </a:r>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3666665145"/>
                  </a:ext>
                </a:extLst>
              </a:tr>
            </a:tbl>
          </a:graphicData>
        </a:graphic>
      </p:graphicFrame>
    </p:spTree>
    <p:extLst>
      <p:ext uri="{BB962C8B-B14F-4D97-AF65-F5344CB8AC3E}">
        <p14:creationId xmlns:p14="http://schemas.microsoft.com/office/powerpoint/2010/main" val="129890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281427" y="311541"/>
            <a:ext cx="11007810"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An echo service is running on the remote host.</a:t>
            </a:r>
            <a:br>
              <a:rPr lang="en-US" sz="2000">
                <a:ea typeface="Calibri"/>
                <a:cs typeface="Calibri"/>
              </a:rPr>
            </a:br>
            <a:br>
              <a:rPr lang="en-US" sz="2000">
                <a:ea typeface="Calibri"/>
                <a:cs typeface="Calibri"/>
              </a:rPr>
            </a:br>
            <a:r>
              <a:rPr lang="en-US" sz="2000">
                <a:ea typeface="+mn-lt"/>
                <a:cs typeface="+mn-lt"/>
              </a:rPr>
              <a:t>The remote host is running the 'echo' service. This service echoes any data which is sent to it. This service is unused these days, so it is strongly advised that you disable it, as it may be used by attackers to set up denial of services attacks against this host</a:t>
            </a:r>
            <a:endParaRPr lang="en-US" sz="2000">
              <a:cs typeface="Calibri"/>
            </a:endParaRPr>
          </a:p>
          <a:p>
            <a:br>
              <a:rPr lang="en-US" sz="2000">
                <a:cs typeface="Calibri"/>
              </a:rPr>
            </a:br>
            <a:r>
              <a:rPr lang="en-US" sz="2000" b="1">
                <a:cs typeface="Calibri"/>
              </a:rPr>
              <a:t>Solution</a:t>
            </a:r>
            <a:r>
              <a:rPr lang="en-US" sz="2000">
                <a:cs typeface="Calibri"/>
              </a:rPr>
              <a:t>:</a:t>
            </a:r>
            <a:br>
              <a:rPr lang="en-US" sz="2000">
                <a:cs typeface="Calibri"/>
              </a:rPr>
            </a:br>
            <a:br>
              <a:rPr lang="en-US" sz="2000">
                <a:cs typeface="Calibri"/>
              </a:rPr>
            </a:br>
            <a:r>
              <a:rPr lang="en-US" sz="2000">
                <a:ea typeface="+mn-lt"/>
                <a:cs typeface="+mn-lt"/>
              </a:rPr>
              <a:t>Below are some examples of how to disable the echo service on some common platforms, however many services can exhibit this behavior and the list below is not exhaustive. </a:t>
            </a:r>
            <a:br>
              <a:rPr lang="en-US" sz="2000">
                <a:ea typeface="+mn-lt"/>
                <a:cs typeface="+mn-lt"/>
              </a:rPr>
            </a:br>
            <a:r>
              <a:rPr lang="en-US" sz="2000">
                <a:ea typeface="+mn-lt"/>
                <a:cs typeface="+mn-lt"/>
              </a:rPr>
              <a:t>Consult vendor documentation for the service exhibiting the echo behavior for more information. </a:t>
            </a:r>
            <a:br>
              <a:rPr lang="en-US" sz="2000">
                <a:ea typeface="+mn-lt"/>
                <a:cs typeface="+mn-lt"/>
              </a:rPr>
            </a:br>
            <a:r>
              <a:rPr lang="en-US" sz="2000">
                <a:ea typeface="+mn-lt"/>
                <a:cs typeface="+mn-lt"/>
              </a:rPr>
              <a:t>- Under Unix systems, comment out the 'echo'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Ubuntu systems, comment out the 'echo' line in /</a:t>
            </a:r>
            <a:r>
              <a:rPr lang="en-US" sz="2000" err="1">
                <a:ea typeface="+mn-lt"/>
                <a:cs typeface="+mn-lt"/>
              </a:rPr>
              <a:t>etc</a:t>
            </a:r>
            <a:r>
              <a:rPr lang="en-US" sz="2000">
                <a:ea typeface="+mn-lt"/>
                <a:cs typeface="+mn-lt"/>
              </a:rPr>
              <a:t>/</a:t>
            </a:r>
            <a:r>
              <a:rPr lang="en-US" sz="2000" err="1">
                <a:ea typeface="+mn-lt"/>
                <a:cs typeface="+mn-lt"/>
              </a:rPr>
              <a:t>systemd</a:t>
            </a:r>
            <a:r>
              <a:rPr lang="en-US" sz="2000">
                <a:ea typeface="+mn-lt"/>
                <a:cs typeface="+mn-lt"/>
              </a:rPr>
              <a:t>/</a:t>
            </a:r>
            <a:r>
              <a:rPr lang="en-US" sz="2000" err="1">
                <a:ea typeface="+mn-lt"/>
                <a:cs typeface="+mn-lt"/>
              </a:rPr>
              <a:t>system.conf</a:t>
            </a:r>
            <a:r>
              <a:rPr lang="en-US" sz="2000">
                <a:ea typeface="+mn-lt"/>
                <a:cs typeface="+mn-lt"/>
              </a:rPr>
              <a:t> and </a:t>
            </a:r>
            <a:r>
              <a:rPr lang="en-US" sz="2000" err="1">
                <a:ea typeface="+mn-lt"/>
                <a:cs typeface="+mn-lt"/>
              </a:rPr>
              <a:t>retart</a:t>
            </a:r>
            <a:r>
              <a:rPr lang="en-US" sz="2000">
                <a:ea typeface="+mn-lt"/>
                <a:cs typeface="+mn-lt"/>
              </a:rPr>
              <a:t> the </a:t>
            </a:r>
            <a:r>
              <a:rPr lang="en-US" sz="2000" err="1">
                <a:ea typeface="+mn-lt"/>
                <a:cs typeface="+mn-lt"/>
              </a:rPr>
              <a:t>systemd</a:t>
            </a:r>
            <a:r>
              <a:rPr lang="en-US" sz="2000">
                <a:ea typeface="+mn-lt"/>
                <a:cs typeface="+mn-lt"/>
              </a:rPr>
              <a:t> service. </a:t>
            </a:r>
            <a:br>
              <a:rPr lang="en-US" sz="2000">
                <a:ea typeface="+mn-lt"/>
                <a:cs typeface="+mn-lt"/>
              </a:rPr>
            </a:br>
            <a:r>
              <a:rPr lang="en-US" sz="2000">
                <a:ea typeface="+mn-lt"/>
                <a:cs typeface="+mn-lt"/>
              </a:rPr>
              <a:t>- Under Windows systems, set the following registry key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EnableTcpEcho</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EnableUdpEcho</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2259753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680167" y="261435"/>
            <a:ext cx="10131425" cy="1456267"/>
          </a:xfrm>
        </p:spPr>
        <p:txBody>
          <a:bodyPr>
            <a:normAutofit fontScale="90000"/>
          </a:bodyPr>
          <a:lstStyle/>
          <a:p>
            <a:r>
              <a:rPr lang="en-AU" b="1">
                <a:ea typeface="Calibri Light"/>
                <a:cs typeface="Calibri Light"/>
              </a:rPr>
              <a:t>CVE 3:  </a:t>
            </a:r>
            <a:r>
              <a:rPr lang="en-AU">
                <a:ea typeface="+mj-lt"/>
                <a:cs typeface="+mj-lt"/>
              </a:rPr>
              <a:t>CVE-2001-1000 </a:t>
            </a:r>
            <a:br>
              <a:rPr lang="en-AU" b="1">
                <a:ea typeface="+mj-lt"/>
                <a:cs typeface="+mj-lt"/>
              </a:rPr>
            </a:br>
            <a:r>
              <a:rPr lang="en-AU">
                <a:ea typeface="+mj-lt"/>
                <a:cs typeface="+mj-lt"/>
              </a:rPr>
              <a:t>Quote of the Day - QOTD Service Detection</a:t>
            </a:r>
            <a:br>
              <a:rPr lang="en-AU">
                <a:ea typeface="+mj-lt"/>
                <a:cs typeface="+mj-lt"/>
              </a:rPr>
            </a:br>
            <a:r>
              <a:rPr lang="en-AU">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102382763"/>
              </p:ext>
            </p:extLst>
          </p:nvPr>
        </p:nvGraphicFramePr>
        <p:xfrm>
          <a:off x="675735" y="1739660"/>
          <a:ext cx="10563197" cy="4634313"/>
        </p:xfrm>
        <a:graphic>
          <a:graphicData uri="http://schemas.openxmlformats.org/drawingml/2006/table">
            <a:tbl>
              <a:tblPr firstRow="1" bandRow="1">
                <a:tableStyleId>{5C22544A-7EE6-4342-B048-85BDC9FD1C3A}</a:tableStyleId>
              </a:tblPr>
              <a:tblGrid>
                <a:gridCol w="2561289">
                  <a:extLst>
                    <a:ext uri="{9D8B030D-6E8A-4147-A177-3AD203B41FA5}">
                      <a16:colId xmlns:a16="http://schemas.microsoft.com/office/drawing/2014/main" val="2534534312"/>
                    </a:ext>
                  </a:extLst>
                </a:gridCol>
                <a:gridCol w="2519120">
                  <a:extLst>
                    <a:ext uri="{9D8B030D-6E8A-4147-A177-3AD203B41FA5}">
                      <a16:colId xmlns:a16="http://schemas.microsoft.com/office/drawing/2014/main" val="2424718083"/>
                    </a:ext>
                  </a:extLst>
                </a:gridCol>
                <a:gridCol w="2667302">
                  <a:extLst>
                    <a:ext uri="{9D8B030D-6E8A-4147-A177-3AD203B41FA5}">
                      <a16:colId xmlns:a16="http://schemas.microsoft.com/office/drawing/2014/main" val="1944372075"/>
                    </a:ext>
                  </a:extLst>
                </a:gridCol>
                <a:gridCol w="2815486">
                  <a:extLst>
                    <a:ext uri="{9D8B030D-6E8A-4147-A177-3AD203B41FA5}">
                      <a16:colId xmlns:a16="http://schemas.microsoft.com/office/drawing/2014/main" val="3252162074"/>
                    </a:ext>
                  </a:extLst>
                </a:gridCol>
              </a:tblGrid>
              <a:tr h="379124">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213194">
                <a:tc>
                  <a:txBody>
                    <a:bodyPr/>
                    <a:lstStyle/>
                    <a:p>
                      <a:pPr lvl="0">
                        <a:buNone/>
                      </a:pPr>
                      <a:r>
                        <a:rPr lang="en-US" sz="2800" b="0" i="0" u="none" strike="noStrike" noProof="0">
                          <a:solidFill>
                            <a:srgbClr val="ECECEC"/>
                          </a:solidFill>
                          <a:latin typeface="Calibri"/>
                        </a:rPr>
                        <a:t>319 </a:t>
                      </a:r>
                      <a:endParaRPr lang="en-US" sz="2800"/>
                    </a:p>
                  </a:txBody>
                  <a:tcPr>
                    <a:solidFill>
                      <a:schemeClr val="bg2"/>
                    </a:solidFill>
                  </a:tcPr>
                </a:tc>
                <a:tc>
                  <a:txBody>
                    <a:bodyPr/>
                    <a:lstStyle/>
                    <a:p>
                      <a:pPr lvl="0">
                        <a:buNone/>
                      </a:pPr>
                      <a:r>
                        <a:rPr lang="en-US" sz="2800" b="0" i="0" u="none" strike="noStrike" noProof="0">
                          <a:solidFill>
                            <a:srgbClr val="ECECEC"/>
                          </a:solidFill>
                          <a:latin typeface="Calibri"/>
                        </a:rPr>
                        <a:t>250 Reflection Attack</a:t>
                      </a:r>
                      <a:endParaRPr lang="en-US" sz="2800"/>
                    </a:p>
                  </a:txBody>
                  <a:tcPr>
                    <a:solidFill>
                      <a:schemeClr val="bg2"/>
                    </a:solidFill>
                  </a:tcPr>
                </a:tc>
                <a:tc>
                  <a:txBody>
                    <a:bodyPr/>
                    <a:lstStyle/>
                    <a:p>
                      <a:pPr lvl="0">
                        <a:buNone/>
                      </a:pPr>
                      <a:r>
                        <a:rPr lang="en-US" sz="2800" b="0" i="0" u="none" strike="noStrike" noProof="0">
                          <a:solidFill>
                            <a:schemeClr val="tx1"/>
                          </a:solidFill>
                        </a:rPr>
                        <a:t>T1498: Network Denial of Service</a:t>
                      </a:r>
                      <a:endParaRPr lang="en-US" sz="2800"/>
                    </a:p>
                  </a:txBody>
                  <a:tcPr>
                    <a:solidFill>
                      <a:schemeClr val="bg2"/>
                    </a:solidFill>
                  </a:tcPr>
                </a:tc>
                <a:tc>
                  <a:txBody>
                    <a:bodyPr/>
                    <a:lstStyle/>
                    <a:p>
                      <a:pPr lvl="0">
                        <a:buNone/>
                      </a:pPr>
                      <a:r>
                        <a:rPr lang="en-US" sz="2800" b="0" i="0" u="none" strike="noStrike" noProof="0">
                          <a:solidFill>
                            <a:schemeClr val="tx1"/>
                          </a:solidFill>
                          <a:latin typeface="Calibri"/>
                        </a:rPr>
                        <a:t>Yes, QOTD service can be used for DoS attacks</a:t>
                      </a:r>
                      <a:endParaRPr lang="en-US" sz="2800"/>
                    </a:p>
                  </a:txBody>
                  <a:tcPr>
                    <a:solidFill>
                      <a:schemeClr val="bg2"/>
                    </a:solidFill>
                  </a:tcPr>
                </a:tc>
                <a:extLst>
                  <a:ext uri="{0D108BD9-81ED-4DB2-BD59-A6C34878D82A}">
                    <a16:rowId xmlns:a16="http://schemas.microsoft.com/office/drawing/2014/main" val="1041610379"/>
                  </a:ext>
                </a:extLst>
              </a:tr>
              <a:tr h="1213194">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rPr>
                        <a:t>T1046: Network Sniffing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1506106893"/>
                  </a:ext>
                </a:extLst>
              </a:tr>
              <a:tr h="1592319">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T1071.001: Application Layer Protocol </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609800265"/>
                  </a:ext>
                </a:extLst>
              </a:tr>
            </a:tbl>
          </a:graphicData>
        </a:graphic>
      </p:graphicFrame>
    </p:spTree>
    <p:extLst>
      <p:ext uri="{BB962C8B-B14F-4D97-AF65-F5344CB8AC3E}">
        <p14:creationId xmlns:p14="http://schemas.microsoft.com/office/powerpoint/2010/main" val="322117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36800" y="301827"/>
            <a:ext cx="11007810"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The quote service (</a:t>
            </a:r>
            <a:r>
              <a:rPr lang="en-US" sz="2000" err="1">
                <a:ea typeface="+mn-lt"/>
                <a:cs typeface="+mn-lt"/>
              </a:rPr>
              <a:t>qotd</a:t>
            </a:r>
            <a:r>
              <a:rPr lang="en-US" sz="2000">
                <a:ea typeface="+mn-lt"/>
                <a:cs typeface="+mn-lt"/>
              </a:rPr>
              <a:t>) is running on this host.</a:t>
            </a:r>
            <a:br>
              <a:rPr lang="en-US" sz="2000"/>
            </a:br>
            <a:br>
              <a:rPr lang="en-US" sz="2000"/>
            </a:br>
            <a:r>
              <a:rPr lang="en-US" sz="2000">
                <a:ea typeface="+mn-lt"/>
                <a:cs typeface="+mn-lt"/>
              </a:rPr>
              <a:t>A server listens for TCP connections on TCP port 17. Once a connection is established a short message is sent out the connection (and any data received is thrown away). The service closes the connection after sending the quote. Another quote of the day service is defined as a datagram based application on UDP. A server listens for UDP datagrams on UDP port 17. When a datagram is received, an answering datagram is sent containing a quote (the data in the received datagram is ignored). An easy attack is '</a:t>
            </a:r>
            <a:r>
              <a:rPr lang="en-US" sz="2000" err="1">
                <a:ea typeface="+mn-lt"/>
                <a:cs typeface="+mn-lt"/>
              </a:rPr>
              <a:t>pingpong</a:t>
            </a:r>
            <a:r>
              <a:rPr lang="en-US" sz="2000">
                <a:ea typeface="+mn-lt"/>
                <a:cs typeface="+mn-lt"/>
              </a:rPr>
              <a:t>' which IP spoofs a packet between two machines running </a:t>
            </a:r>
            <a:r>
              <a:rPr lang="en-US" sz="2000" err="1">
                <a:ea typeface="+mn-lt"/>
                <a:cs typeface="+mn-lt"/>
              </a:rPr>
              <a:t>qotd</a:t>
            </a:r>
            <a:r>
              <a:rPr lang="en-US" sz="2000">
                <a:ea typeface="+mn-lt"/>
                <a:cs typeface="+mn-lt"/>
              </a:rPr>
              <a:t>. This will cause them to spew characters at each other, slowing the machines down and saturating the network.</a:t>
            </a:r>
            <a:br>
              <a:rPr lang="en-US" sz="2000">
                <a:cs typeface="+mn-lt"/>
              </a:rPr>
            </a:br>
            <a:br>
              <a:rPr lang="en-US" sz="2000">
                <a:cs typeface="Calibri"/>
              </a:rPr>
            </a:br>
            <a:br>
              <a:rPr lang="en-US" sz="2000">
                <a:cs typeface="Calibri"/>
              </a:rPr>
            </a:br>
            <a:r>
              <a:rPr lang="en-US" sz="2000" b="1">
                <a:cs typeface="Calibri"/>
              </a:rPr>
              <a:t>Solution</a:t>
            </a:r>
            <a:r>
              <a:rPr lang="en-US" sz="2000">
                <a:cs typeface="Calibri"/>
              </a:rPr>
              <a:t>:</a:t>
            </a:r>
            <a:endParaRPr lang="en-US" sz="2000">
              <a:ea typeface="Calibri"/>
              <a:cs typeface="Calibri"/>
            </a:endParaRPr>
          </a:p>
          <a:p>
            <a:br>
              <a:rPr lang="en-US" sz="2000">
                <a:cs typeface="Calibri"/>
              </a:rPr>
            </a:br>
            <a:r>
              <a:rPr lang="en-US" sz="2000">
                <a:ea typeface="+mn-lt"/>
                <a:cs typeface="+mn-lt"/>
              </a:rPr>
              <a:t>- Under Unix systems, comment out the '</a:t>
            </a:r>
            <a:r>
              <a:rPr lang="en-US" sz="2000" err="1">
                <a:ea typeface="+mn-lt"/>
                <a:cs typeface="+mn-lt"/>
              </a:rPr>
              <a:t>qotd</a:t>
            </a:r>
            <a:r>
              <a:rPr lang="en-US" sz="2000">
                <a:ea typeface="+mn-lt"/>
                <a:cs typeface="+mn-lt"/>
              </a:rPr>
              <a:t>'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Windows systems, set the following registry keys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EnableTcpQotd</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EnableUdpQotd</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a:cs typeface="Calibri"/>
              </a:rPr>
            </a:b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769618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542793" y="3034099"/>
            <a:ext cx="4347265" cy="195773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gn="r">
              <a:lnSpc>
                <a:spcPct val="90000"/>
              </a:lnSpc>
              <a:spcBef>
                <a:spcPct val="0"/>
              </a:spcBef>
              <a:spcAft>
                <a:spcPts val="600"/>
              </a:spcAft>
            </a:pPr>
            <a:r>
              <a:rPr lang="en-US" sz="6600" b="1" cap="all" dirty="0">
                <a:ln w="3175" cmpd="sng">
                  <a:noFill/>
                </a:ln>
                <a:latin typeface="+mj-lt"/>
                <a:ea typeface="+mj-ea"/>
                <a:cs typeface="+mj-cs"/>
              </a:rPr>
              <a:t>04 </a:t>
            </a:r>
            <a:endParaRPr lang="en-US" sz="6600" b="1" cap="all">
              <a:ln w="3175" cmpd="sng">
                <a:noFill/>
              </a:ln>
              <a:latin typeface="+mj-lt"/>
              <a:ea typeface="Calibri Light"/>
              <a:cs typeface="Calibri Light"/>
            </a:endParaRPr>
          </a:p>
          <a:p>
            <a:pPr algn="r">
              <a:lnSpc>
                <a:spcPct val="90000"/>
              </a:lnSpc>
              <a:spcBef>
                <a:spcPct val="0"/>
              </a:spcBef>
              <a:spcAft>
                <a:spcPts val="600"/>
              </a:spcAft>
            </a:pPr>
            <a:r>
              <a:rPr lang="en-US" sz="6600" b="1" cap="all" dirty="0">
                <a:ln w="3175" cmpd="sng">
                  <a:noFill/>
                </a:ln>
                <a:latin typeface="+mj-lt"/>
                <a:ea typeface="+mj-ea"/>
                <a:cs typeface="+mj-cs"/>
              </a:rPr>
              <a:t>Three Attacks Emulation</a:t>
            </a:r>
            <a:endParaRPr lang="en-US" sz="6600" cap="all">
              <a:ln w="3175" cmpd="sng">
                <a:noFill/>
              </a:ln>
              <a:latin typeface="+mj-lt"/>
              <a:ea typeface="Calibri Light"/>
              <a:cs typeface="Calibri Light"/>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067026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descr="Padlock on computer motherboard">
            <a:extLst>
              <a:ext uri="{FF2B5EF4-FFF2-40B4-BE49-F238E27FC236}">
                <a16:creationId xmlns:a16="http://schemas.microsoft.com/office/drawing/2014/main" id="{3610AA42-ACEC-58A9-00A5-98026CA9CB6F}"/>
              </a:ext>
            </a:extLst>
          </p:cNvPr>
          <p:cNvPicPr>
            <a:picLocks noChangeAspect="1"/>
          </p:cNvPicPr>
          <p:nvPr/>
        </p:nvPicPr>
        <p:blipFill rotWithShape="1">
          <a:blip r:embed="rId4"/>
          <a:srcRect r="26485" b="-2"/>
          <a:stretch/>
        </p:blipFill>
        <p:spPr>
          <a:xfrm>
            <a:off x="20" y="975"/>
            <a:ext cx="7552924" cy="6858000"/>
          </a:xfrm>
          <a:prstGeom prst="rect">
            <a:avLst/>
          </a:prstGeom>
        </p:spPr>
      </p:pic>
      <p:pic>
        <p:nvPicPr>
          <p:cNvPr id="17" name="Picture 1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8306730" y="3426483"/>
            <a:ext cx="3254990" cy="2421464"/>
          </a:xfrm>
        </p:spPr>
        <p:txBody>
          <a:bodyPr vert="horz" lIns="91440" tIns="45720" rIns="91440" bIns="45720" rtlCol="0" anchor="b">
            <a:noAutofit/>
          </a:bodyPr>
          <a:lstStyle/>
          <a:p>
            <a:pPr algn="r">
              <a:lnSpc>
                <a:spcPct val="90000"/>
              </a:lnSpc>
            </a:pPr>
            <a:r>
              <a:rPr lang="en-US" sz="4800" dirty="0"/>
              <a:t>Attack 01 - Emulation of Medusa Locker Attack Encryption </a:t>
            </a:r>
            <a:endParaRPr lang="en-US" sz="4800">
              <a:ea typeface="Calibri Light"/>
              <a:cs typeface="Calibri Light"/>
            </a:endParaRPr>
          </a:p>
        </p:txBody>
      </p:sp>
    </p:spTree>
    <p:extLst>
      <p:ext uri="{BB962C8B-B14F-4D97-AF65-F5344CB8AC3E}">
        <p14:creationId xmlns:p14="http://schemas.microsoft.com/office/powerpoint/2010/main" val="22272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6"/>
            <a:ext cx="3414174" cy="309862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01 </a:t>
            </a:r>
          </a:p>
          <a:p>
            <a:pPr algn="r">
              <a:lnSpc>
                <a:spcPct val="90000"/>
              </a:lnSpc>
              <a:spcBef>
                <a:spcPct val="0"/>
              </a:spcBef>
              <a:spcAft>
                <a:spcPts val="600"/>
              </a:spcAft>
            </a:pPr>
            <a:r>
              <a:rPr lang="en-US" sz="3000" b="1" cap="all">
                <a:ln w="3175" cmpd="sng">
                  <a:noFill/>
                </a:ln>
                <a:latin typeface="+mj-lt"/>
                <a:ea typeface="+mj-ea"/>
                <a:cs typeface="+mj-cs"/>
              </a:rPr>
              <a:t>Search the Information System using Nessus , Nmap and Legion for vulnerabilities </a:t>
            </a:r>
            <a:endParaRPr lang="en-US" sz="3000" cap="all">
              <a:ln w="3175" cmpd="sng">
                <a:noFill/>
              </a:ln>
              <a:latin typeface="+mj-lt"/>
              <a:ea typeface="+mj-ea"/>
              <a:cs typeface="+mj-cs"/>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382435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262124" y="244250"/>
            <a:ext cx="3706762" cy="1608124"/>
          </a:xfrm>
        </p:spPr>
        <p:txBody>
          <a:bodyPr>
            <a:normAutofit/>
          </a:bodyPr>
          <a:lstStyle/>
          <a:p>
            <a:pPr>
              <a:lnSpc>
                <a:spcPct val="90000"/>
              </a:lnSpc>
            </a:pPr>
            <a:r>
              <a:rPr lang="en-AU" sz="2500"/>
              <a:t>1. </a:t>
            </a:r>
            <a:r>
              <a:rPr lang="en-US" sz="2500"/>
              <a:t>Emulation of Medusa Locker Attack Encryption </a:t>
            </a:r>
            <a:endParaRPr lang="en-AU" sz="2500"/>
          </a:p>
        </p:txBody>
      </p:sp>
      <p:sp>
        <p:nvSpPr>
          <p:cNvPr id="8" name="Content Placeholder 10">
            <a:extLst>
              <a:ext uri="{FF2B5EF4-FFF2-40B4-BE49-F238E27FC236}">
                <a16:creationId xmlns:a16="http://schemas.microsoft.com/office/drawing/2014/main" id="{D4DB251C-F98C-D959-0441-7C25E54827B6}"/>
              </a:ext>
            </a:extLst>
          </p:cNvPr>
          <p:cNvSpPr txBox="1">
            <a:spLocks/>
          </p:cNvSpPr>
          <p:nvPr/>
        </p:nvSpPr>
        <p:spPr>
          <a:xfrm>
            <a:off x="7182035" y="1852374"/>
            <a:ext cx="4678532" cy="4365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10" name="Picture 9">
            <a:extLst>
              <a:ext uri="{FF2B5EF4-FFF2-40B4-BE49-F238E27FC236}">
                <a16:creationId xmlns:a16="http://schemas.microsoft.com/office/drawing/2014/main" id="{47897C33-500E-D8E3-82AD-2FF82733E27A}"/>
              </a:ext>
            </a:extLst>
          </p:cNvPr>
          <p:cNvPicPr>
            <a:picLocks noChangeAspect="1"/>
          </p:cNvPicPr>
          <p:nvPr/>
        </p:nvPicPr>
        <p:blipFill>
          <a:blip r:embed="rId3"/>
          <a:stretch>
            <a:fillRect/>
          </a:stretch>
        </p:blipFill>
        <p:spPr>
          <a:xfrm>
            <a:off x="704178" y="0"/>
            <a:ext cx="6045091" cy="6858000"/>
          </a:xfrm>
          <a:prstGeom prst="rect">
            <a:avLst/>
          </a:prstGeom>
        </p:spPr>
      </p:pic>
    </p:spTree>
    <p:extLst>
      <p:ext uri="{BB962C8B-B14F-4D97-AF65-F5344CB8AC3E}">
        <p14:creationId xmlns:p14="http://schemas.microsoft.com/office/powerpoint/2010/main" val="3054453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295469" y="184483"/>
            <a:ext cx="9809019" cy="1089261"/>
          </a:xfrm>
        </p:spPr>
        <p:txBody>
          <a:bodyPr>
            <a:normAutofit/>
          </a:bodyPr>
          <a:lstStyle/>
          <a:p>
            <a:pPr>
              <a:lnSpc>
                <a:spcPct val="90000"/>
              </a:lnSpc>
            </a:pPr>
            <a:r>
              <a:rPr lang="en-US" sz="2500"/>
              <a:t>Emulation of Medusa Locker Attack using Encryption attack</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436302" y="1273743"/>
            <a:ext cx="4506642" cy="5399773"/>
          </a:xfrm>
        </p:spPr>
        <p:txBody>
          <a:bodyPr>
            <a:normAutofit lnSpcReduction="10000"/>
          </a:bodyPr>
          <a:lstStyle/>
          <a:p>
            <a:pPr marL="0" lvl="0" indent="0">
              <a:spcBef>
                <a:spcPts val="1200"/>
              </a:spcBef>
              <a:spcAft>
                <a:spcPts val="1200"/>
              </a:spcAft>
              <a:buNone/>
              <a:tabLst>
                <a:tab pos="4572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The 'Attack_1_file_Encryption' PowerShell script simulates a ransomware-style attack by encrypting files in each directory and then resetting them to their original state. The script emulates certain behaviours typical of ransomware attacks, like those exhibited by Medusa Locker malware, but without causing actual harm. This educational script demonstrates how ransomware might operate by encrypting files, mimicking the techniques involved, and then safely restoring them to their original condition. It aligns with several MITRE ATT&amp;CK techniques, including T1486 for data encryption, T1547.001 for registry persistence, and T1059.001 for PowerShell command execution. Despite its ransomware-like behaviour, it doesn't execute any malicious code, making it a valuable tool for learning and testing in a controlled </a:t>
            </a:r>
            <a:r>
              <a:rPr lang="en-AU" sz="1800">
                <a:effectLst/>
                <a:latin typeface="Calibri" panose="020F0502020204030204" pitchFamily="34" charset="0"/>
                <a:ea typeface="Calibri" panose="020F0502020204030204" pitchFamily="34" charset="0"/>
                <a:cs typeface="Times New Roman" panose="02020603050405020304" pitchFamily="18" charset="0"/>
              </a:rPr>
              <a:t>environment</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2726841-8BB3-85C5-869C-9D7B348512E5}"/>
              </a:ext>
            </a:extLst>
          </p:cNvPr>
          <p:cNvPicPr>
            <a:picLocks noChangeAspect="1"/>
          </p:cNvPicPr>
          <p:nvPr/>
        </p:nvPicPr>
        <p:blipFill>
          <a:blip r:embed="rId2"/>
          <a:stretch>
            <a:fillRect/>
          </a:stretch>
        </p:blipFill>
        <p:spPr>
          <a:xfrm>
            <a:off x="249057" y="1524000"/>
            <a:ext cx="6978510" cy="4438216"/>
          </a:xfrm>
          <a:prstGeom prst="rect">
            <a:avLst/>
          </a:prstGeom>
        </p:spPr>
      </p:pic>
    </p:spTree>
    <p:extLst>
      <p:ext uri="{BB962C8B-B14F-4D97-AF65-F5344CB8AC3E}">
        <p14:creationId xmlns:p14="http://schemas.microsoft.com/office/powerpoint/2010/main" val="4157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104312"/>
            <a:ext cx="11688251" cy="6649375"/>
          </a:xfrm>
        </p:spPr>
        <p:txBody>
          <a:bodyPr>
            <a:normAutofit lnSpcReduction="10000"/>
          </a:bodyPr>
          <a:lstStyle/>
          <a:p>
            <a:pPr marL="0" indent="0">
              <a:spcBef>
                <a:spcPts val="200"/>
              </a:spcBef>
              <a:spcAft>
                <a:spcPts val="200"/>
              </a:spcAft>
              <a:buNone/>
            </a:pPr>
            <a:r>
              <a:rPr lang="en-US" sz="2400" dirty="0">
                <a:latin typeface="Calibri"/>
                <a:ea typeface="Calibri"/>
                <a:cs typeface="Arial"/>
              </a:rPr>
              <a:t>Here's</a:t>
            </a:r>
            <a:r>
              <a:rPr lang="en-US" sz="2400" dirty="0">
                <a:effectLst/>
                <a:latin typeface="Calibri"/>
                <a:ea typeface="Calibri"/>
                <a:cs typeface="Arial"/>
              </a:rPr>
              <a:t> a breakdown of the script's components:</a:t>
            </a:r>
            <a:endParaRPr lang="en-AU" sz="2400" dirty="0">
              <a:effectLst/>
              <a:latin typeface="Calibri"/>
              <a:ea typeface="Calibri"/>
              <a:cs typeface="Arial"/>
            </a:endParaRPr>
          </a:p>
          <a:p>
            <a:pPr>
              <a:lnSpc>
                <a:spcPct val="170000"/>
              </a:lnSpc>
              <a:spcBef>
                <a:spcPts val="200"/>
              </a:spcBef>
              <a:spcAft>
                <a:spcPts val="200"/>
              </a:spcAft>
            </a:pPr>
            <a:r>
              <a:rPr lang="en-US" sz="2400" dirty="0">
                <a:effectLst/>
                <a:latin typeface="Calibri"/>
                <a:ea typeface="Calibri"/>
                <a:cs typeface="Arial"/>
              </a:rPr>
              <a:t>Generate-</a:t>
            </a:r>
            <a:r>
              <a:rPr lang="en-US" sz="2400" dirty="0" err="1">
                <a:effectLst/>
                <a:latin typeface="Calibri"/>
                <a:ea typeface="Calibri"/>
                <a:cs typeface="Arial"/>
              </a:rPr>
              <a:t>EncryptionKey</a:t>
            </a:r>
            <a:r>
              <a:rPr lang="en-US" sz="2400" dirty="0">
                <a:effectLst/>
                <a:latin typeface="Calibri"/>
                <a:ea typeface="Calibri"/>
                <a:cs typeface="Arial"/>
              </a:rPr>
              <a:t> Function:</a:t>
            </a:r>
            <a:endParaRPr lang="en-AU" sz="2400" dirty="0">
              <a:effectLst/>
              <a:latin typeface="Calibri"/>
              <a:ea typeface="Calibri"/>
              <a:cs typeface="Arial"/>
            </a:endParaRPr>
          </a:p>
          <a:p>
            <a:pPr marL="0" lvl="0" indent="0">
              <a:spcBef>
                <a:spcPts val="200"/>
              </a:spcBef>
              <a:spcAft>
                <a:spcPts val="200"/>
              </a:spcAft>
              <a:buNone/>
              <a:tabLst>
                <a:tab pos="457200" algn="l"/>
              </a:tabLst>
            </a:pPr>
            <a:r>
              <a:rPr lang="en-US" sz="2400" dirty="0">
                <a:effectLst/>
                <a:latin typeface="Calibri"/>
                <a:ea typeface="Calibri"/>
                <a:cs typeface="Times New Roman"/>
              </a:rPr>
              <a:t>This function creates a unique encryption key for symmetric encryption. It uses a GUID (Globally Unique Identifier) to generate a 16-character key.</a:t>
            </a:r>
            <a:endParaRPr lang="en-AU" sz="2400" dirty="0">
              <a:effectLst/>
              <a:latin typeface="Calibri"/>
              <a:ea typeface="Calibri"/>
              <a:cs typeface="Times New Roman"/>
            </a:endParaRPr>
          </a:p>
          <a:p>
            <a:pPr>
              <a:lnSpc>
                <a:spcPct val="170000"/>
              </a:lnSpc>
              <a:spcBef>
                <a:spcPts val="200"/>
              </a:spcBef>
              <a:spcAft>
                <a:spcPts val="200"/>
              </a:spcAft>
            </a:pPr>
            <a:r>
              <a:rPr lang="en-US" sz="2400" dirty="0">
                <a:effectLst/>
                <a:latin typeface="Calibri"/>
                <a:ea typeface="Calibri"/>
                <a:cs typeface="Arial"/>
              </a:rPr>
              <a:t>Encrypt-Content Function:</a:t>
            </a:r>
            <a:endParaRPr lang="en-AU" sz="2400" dirty="0">
              <a:effectLst/>
              <a:latin typeface="Calibri"/>
              <a:ea typeface="Calibri"/>
              <a:cs typeface="Arial"/>
            </a:endParaRPr>
          </a:p>
          <a:p>
            <a:pPr marL="0" lvl="0" indent="0">
              <a:spcBef>
                <a:spcPts val="200"/>
              </a:spcBef>
              <a:spcAft>
                <a:spcPts val="200"/>
              </a:spcAft>
              <a:buNone/>
              <a:tabLst>
                <a:tab pos="457200" algn="l"/>
              </a:tabLst>
            </a:pPr>
            <a:r>
              <a:rPr lang="en-US" sz="2400" dirty="0">
                <a:effectLst/>
                <a:latin typeface="Calibri"/>
                <a:ea typeface="Calibri"/>
                <a:cs typeface="Times New Roman"/>
              </a:rPr>
              <a:t>This function encrypts a given text input using a basic symmetric encryption technique. It uses the AES (Advanced Encryption Standard) algorithm with CBC (Cipher Block Chaining) mode and PKCS7 padding. An Initialization Vector (IV) is generated to add randomness, ensuring that encryption of identical text yields different results.</a:t>
            </a:r>
            <a:endParaRPr lang="en-AU" sz="2400" dirty="0">
              <a:effectLst/>
              <a:latin typeface="Calibri"/>
              <a:ea typeface="Calibri"/>
              <a:cs typeface="Times New Roman"/>
            </a:endParaRPr>
          </a:p>
          <a:p>
            <a:pPr>
              <a:lnSpc>
                <a:spcPct val="170000"/>
              </a:lnSpc>
              <a:spcBef>
                <a:spcPts val="200"/>
              </a:spcBef>
              <a:spcAft>
                <a:spcPts val="200"/>
              </a:spcAft>
            </a:pPr>
            <a:r>
              <a:rPr lang="en-US" sz="2400" dirty="0">
                <a:effectLst/>
                <a:latin typeface="Calibri"/>
                <a:ea typeface="Calibri"/>
                <a:cs typeface="Arial"/>
              </a:rPr>
              <a:t>Simulate-</a:t>
            </a:r>
            <a:r>
              <a:rPr lang="en-US" sz="2400" dirty="0" err="1">
                <a:effectLst/>
                <a:latin typeface="Calibri"/>
                <a:ea typeface="Calibri"/>
                <a:cs typeface="Arial"/>
              </a:rPr>
              <a:t>RansomwareEncryption</a:t>
            </a:r>
            <a:r>
              <a:rPr lang="en-US" sz="2400" dirty="0">
                <a:effectLst/>
                <a:latin typeface="Calibri"/>
                <a:ea typeface="Calibri"/>
                <a:cs typeface="Arial"/>
              </a:rPr>
              <a:t> Function:</a:t>
            </a:r>
            <a:endParaRPr lang="en-AU" sz="2400" dirty="0">
              <a:effectLst/>
              <a:latin typeface="Calibri"/>
              <a:ea typeface="Calibri"/>
              <a:cs typeface="Arial"/>
            </a:endParaRPr>
          </a:p>
          <a:p>
            <a:pPr marL="0" lvl="0" indent="0">
              <a:spcBef>
                <a:spcPts val="200"/>
              </a:spcBef>
              <a:spcAft>
                <a:spcPts val="200"/>
              </a:spcAft>
              <a:buNone/>
              <a:tabLst>
                <a:tab pos="457200" algn="l"/>
              </a:tabLst>
            </a:pPr>
            <a:r>
              <a:rPr lang="en-US" sz="2400" dirty="0">
                <a:effectLst/>
                <a:latin typeface="Calibri"/>
                <a:ea typeface="Calibri"/>
                <a:cs typeface="Times New Roman"/>
              </a:rPr>
              <a:t>This function simulates a ransomware encryption attack on all files within a specified directory (in this case, "C:\\Users"). It encrypts the content of each file and replaces the original content with the encrypted data. The function maintains a backup of the original content in a hash table to restore the files later. If an error occurs during encryption, it logs the issue.</a:t>
            </a:r>
            <a:endParaRPr lang="en-AU" sz="2400" dirty="0">
              <a:effectLst/>
              <a:latin typeface="Calibri"/>
              <a:ea typeface="Calibri"/>
              <a:cs typeface="Times New Roman"/>
            </a:endParaRPr>
          </a:p>
        </p:txBody>
      </p:sp>
    </p:spTree>
    <p:extLst>
      <p:ext uri="{BB962C8B-B14F-4D97-AF65-F5344CB8AC3E}">
        <p14:creationId xmlns:p14="http://schemas.microsoft.com/office/powerpoint/2010/main" val="3721785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257453"/>
            <a:ext cx="11688251" cy="5324382"/>
          </a:xfrm>
        </p:spPr>
        <p:txBody>
          <a:bodyPr>
            <a:normAutofit/>
          </a:bodyPr>
          <a:lstStyle/>
          <a:p>
            <a:pPr>
              <a:lnSpc>
                <a:spcPct val="170000"/>
              </a:lnSpc>
              <a:spcBef>
                <a:spcPts val="200"/>
              </a:spcBef>
              <a:spcAft>
                <a:spcPts val="200"/>
              </a:spcAft>
            </a:pPr>
            <a:r>
              <a:rPr lang="en-US" sz="2400">
                <a:effectLst/>
                <a:latin typeface="Calibri" panose="020F0502020204030204" pitchFamily="34" charset="0"/>
                <a:ea typeface="Calibri" panose="020F0502020204030204" pitchFamily="34" charset="0"/>
                <a:cs typeface="Arial" panose="020B0604020202020204" pitchFamily="34" charset="0"/>
              </a:rPr>
              <a:t>Reset-Files Function:</a:t>
            </a:r>
            <a:endParaRPr lang="en-AU" sz="2400">
              <a:effectLst/>
              <a:latin typeface="Calibri" panose="020F0502020204030204" pitchFamily="34" charset="0"/>
              <a:ea typeface="Calibri" panose="020F0502020204030204" pitchFamily="34" charset="0"/>
              <a:cs typeface="Arial" panose="020B0604020202020204" pitchFamily="34"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This function resets the files to their original state using the backups stored earlier. It writes the original content back to each file.</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If an error occurs during reset, it logs the issue. </a:t>
            </a: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The script simulates a ransomware-style encryption process on the specified directory using a given encryption key ("</a:t>
            </a:r>
            <a:r>
              <a:rPr lang="en-US" sz="2400" err="1">
                <a:effectLst/>
                <a:latin typeface="Calibri" panose="020F0502020204030204" pitchFamily="34" charset="0"/>
                <a:ea typeface="Calibri" panose="020F0502020204030204" pitchFamily="34" charset="0"/>
                <a:cs typeface="Times New Roman" panose="02020603050405020304" pitchFamily="18" charset="0"/>
              </a:rPr>
              <a:t>examplekey</a:t>
            </a:r>
            <a:r>
              <a:rPr lang="en-US" sz="2400">
                <a:effectLst/>
                <a:latin typeface="Calibri" panose="020F0502020204030204" pitchFamily="34" charset="0"/>
                <a:ea typeface="Calibri" panose="020F0502020204030204" pitchFamily="34" charset="0"/>
                <a:cs typeface="Times New Roman" panose="02020603050405020304" pitchFamily="18" charset="0"/>
              </a:rPr>
              <a:t>").</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After simulating the encryption, it resets the files to their original state using the stored backups.</a:t>
            </a:r>
            <a:endParaRPr lang="en-AU" sz="240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Arial" panose="020B0604020202020204" pitchFamily="34" charset="0"/>
              </a:rPr>
              <a:t>Overall, this script is designed to mimic ransomware behavior, encrypting files and then resetting them, which can be used for educational or testing purposes. However, this is for simulation only, and it should not be used on critical systems or data without proper backups and precautions</a:t>
            </a:r>
            <a:r>
              <a:rPr lang="en-US" sz="1800">
                <a:effectLst/>
                <a:latin typeface="Calibri" panose="020F0502020204030204" pitchFamily="34" charset="0"/>
                <a:ea typeface="Calibri" panose="020F0502020204030204" pitchFamily="34" charset="0"/>
                <a:cs typeface="Arial" panose="020B0604020202020204" pitchFamily="34" charset="0"/>
              </a:rPr>
              <a:t>.</a:t>
            </a:r>
            <a:endParaRPr lang="en-AU"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4728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61639" y="323903"/>
            <a:ext cx="10827045" cy="1089261"/>
          </a:xfrm>
        </p:spPr>
        <p:txBody>
          <a:bodyPr>
            <a:normAutofit/>
          </a:bodyPr>
          <a:lstStyle/>
          <a:p>
            <a:pPr>
              <a:lnSpc>
                <a:spcPct val="90000"/>
              </a:lnSpc>
            </a:pPr>
            <a:r>
              <a:rPr lang="en-US" sz="2500"/>
              <a:t>Analise script-1 using the script analyzer and clean the script - Before</a:t>
            </a:r>
            <a:endParaRPr lang="en-AU" sz="2500"/>
          </a:p>
        </p:txBody>
      </p:sp>
      <p:pic>
        <p:nvPicPr>
          <p:cNvPr id="6" name="Picture 5">
            <a:extLst>
              <a:ext uri="{FF2B5EF4-FFF2-40B4-BE49-F238E27FC236}">
                <a16:creationId xmlns:a16="http://schemas.microsoft.com/office/drawing/2014/main" id="{9AF2D9F4-9F0A-F746-C930-700298C65CA1}"/>
              </a:ext>
            </a:extLst>
          </p:cNvPr>
          <p:cNvPicPr>
            <a:picLocks noChangeAspect="1"/>
          </p:cNvPicPr>
          <p:nvPr/>
        </p:nvPicPr>
        <p:blipFill>
          <a:blip r:embed="rId2"/>
          <a:stretch>
            <a:fillRect/>
          </a:stretch>
        </p:blipFill>
        <p:spPr>
          <a:xfrm>
            <a:off x="1881174" y="1154559"/>
            <a:ext cx="6253842" cy="5579616"/>
          </a:xfrm>
          <a:prstGeom prst="rect">
            <a:avLst/>
          </a:prstGeom>
        </p:spPr>
      </p:pic>
    </p:spTree>
    <p:extLst>
      <p:ext uri="{BB962C8B-B14F-4D97-AF65-F5344CB8AC3E}">
        <p14:creationId xmlns:p14="http://schemas.microsoft.com/office/powerpoint/2010/main" val="2032145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61639" y="323903"/>
            <a:ext cx="10827045" cy="1089261"/>
          </a:xfrm>
        </p:spPr>
        <p:txBody>
          <a:bodyPr>
            <a:normAutofit/>
          </a:bodyPr>
          <a:lstStyle/>
          <a:p>
            <a:pPr>
              <a:lnSpc>
                <a:spcPct val="90000"/>
              </a:lnSpc>
            </a:pPr>
            <a:r>
              <a:rPr lang="en-US" sz="2500"/>
              <a:t>Analise script-1 using the script analyzer and clean the script - After</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838200" y="5578186"/>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invoke the script analyzer. </a:t>
            </a:r>
          </a:p>
          <a:p>
            <a:pPr marL="0" indent="0">
              <a:spcBef>
                <a:spcPts val="200"/>
              </a:spcBef>
              <a:spcAft>
                <a:spcPts val="200"/>
              </a:spcAft>
              <a:buNone/>
            </a:pPr>
            <a:endParaRPr lang="en-US"/>
          </a:p>
        </p:txBody>
      </p:sp>
      <p:pic>
        <p:nvPicPr>
          <p:cNvPr id="5" name="Picture 4">
            <a:extLst>
              <a:ext uri="{FF2B5EF4-FFF2-40B4-BE49-F238E27FC236}">
                <a16:creationId xmlns:a16="http://schemas.microsoft.com/office/drawing/2014/main" id="{ADA28DD0-85CD-CA5B-8BE2-8F80B3F00AE6}"/>
              </a:ext>
            </a:extLst>
          </p:cNvPr>
          <p:cNvPicPr>
            <a:picLocks noChangeAspect="1"/>
          </p:cNvPicPr>
          <p:nvPr/>
        </p:nvPicPr>
        <p:blipFill>
          <a:blip r:embed="rId2"/>
          <a:stretch>
            <a:fillRect/>
          </a:stretch>
        </p:blipFill>
        <p:spPr>
          <a:xfrm>
            <a:off x="1071020" y="1440009"/>
            <a:ext cx="8329874" cy="3977982"/>
          </a:xfrm>
          <a:prstGeom prst="rect">
            <a:avLst/>
          </a:prstGeom>
        </p:spPr>
      </p:pic>
    </p:spTree>
    <p:extLst>
      <p:ext uri="{BB962C8B-B14F-4D97-AF65-F5344CB8AC3E}">
        <p14:creationId xmlns:p14="http://schemas.microsoft.com/office/powerpoint/2010/main" val="380358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4"/>
          <a:srcRect l="1566" r="24919" b="-2"/>
          <a:stretch/>
        </p:blipFill>
        <p:spPr>
          <a:xfrm>
            <a:off x="20" y="975"/>
            <a:ext cx="7552924" cy="6858000"/>
          </a:xfrm>
          <a:prstGeom prst="rect">
            <a:avLst/>
          </a:prstGeom>
        </p:spPr>
      </p:pic>
      <p:pic>
        <p:nvPicPr>
          <p:cNvPr id="7" name="Picture 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02 - Emulation of Medusa Locker Attack using Phishing email- Using EXE file</a:t>
            </a:r>
          </a:p>
        </p:txBody>
      </p:sp>
    </p:spTree>
    <p:extLst>
      <p:ext uri="{BB962C8B-B14F-4D97-AF65-F5344CB8AC3E}">
        <p14:creationId xmlns:p14="http://schemas.microsoft.com/office/powerpoint/2010/main" val="205430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46714" y="332781"/>
            <a:ext cx="3706762" cy="1608124"/>
          </a:xfrm>
        </p:spPr>
        <p:txBody>
          <a:bodyPr>
            <a:normAutofit/>
          </a:bodyPr>
          <a:lstStyle/>
          <a:p>
            <a:pPr>
              <a:lnSpc>
                <a:spcPct val="90000"/>
              </a:lnSpc>
            </a:pPr>
            <a:r>
              <a:rPr lang="en-AU" sz="2500"/>
              <a:t>2. </a:t>
            </a:r>
            <a:r>
              <a:rPr lang="en-US" sz="2500"/>
              <a:t>Emulation of Medusa Locker Attack using Phishing email- Using EXE file</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924583" y="1852374"/>
            <a:ext cx="4724696" cy="4798406"/>
          </a:xfrm>
        </p:spPr>
        <p:txBody>
          <a:bodyPr>
            <a:normAutofit/>
          </a:body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5" name="Picture 4">
            <a:extLst>
              <a:ext uri="{FF2B5EF4-FFF2-40B4-BE49-F238E27FC236}">
                <a16:creationId xmlns:a16="http://schemas.microsoft.com/office/drawing/2014/main" id="{57EE0D4E-3C8B-3557-00D7-3D9A31CEC682}"/>
              </a:ext>
            </a:extLst>
          </p:cNvPr>
          <p:cNvPicPr>
            <a:picLocks noChangeAspect="1"/>
          </p:cNvPicPr>
          <p:nvPr/>
        </p:nvPicPr>
        <p:blipFill>
          <a:blip r:embed="rId3"/>
          <a:stretch>
            <a:fillRect/>
          </a:stretch>
        </p:blipFill>
        <p:spPr>
          <a:xfrm>
            <a:off x="542721" y="0"/>
            <a:ext cx="6013823" cy="6858000"/>
          </a:xfrm>
          <a:prstGeom prst="rect">
            <a:avLst/>
          </a:prstGeom>
        </p:spPr>
      </p:pic>
    </p:spTree>
    <p:extLst>
      <p:ext uri="{BB962C8B-B14F-4D97-AF65-F5344CB8AC3E}">
        <p14:creationId xmlns:p14="http://schemas.microsoft.com/office/powerpoint/2010/main" val="1816390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191490" y="224514"/>
            <a:ext cx="9809019" cy="640807"/>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497150" y="4015208"/>
            <a:ext cx="11159231" cy="2767332"/>
          </a:xfrm>
        </p:spPr>
        <p:txBody>
          <a:bodyPr>
            <a:normAutofit/>
          </a:bodyPr>
          <a:lstStyle/>
          <a:p>
            <a:pPr marL="0" indent="0">
              <a:buNone/>
            </a:pPr>
            <a:r>
              <a:rPr lang="en-US"/>
              <a:t>The "Attack_2_MaliciousAttachment" script demonstrates a simulated Medusa Locker-like ransomware attack using a fake malicious executable attachment. It reflects techniques frequently observed in real ransomware attacks. The script illustrates three key steps in typical ransomware scenarios: creating a malicious executable, sending a phishing email with the attachment, and creating a registry entry for persistence.</a:t>
            </a:r>
          </a:p>
          <a:p>
            <a:pPr marL="0" indent="0">
              <a:buNone/>
            </a:pPr>
            <a:r>
              <a:rPr lang="en-US"/>
              <a:t>These steps align with specific MITRE ATT&amp;CK tactics and techniques. Creating malicious executables corresponds to T1059: Command and Scripting Interpreter, while phishing emails with malicious attachments align with T1566: Phishing. Registry-based persistence is consistent with T1547.001: Registry Run Keys / Startup Folder. The script emulates these techniques for educational purposes, </a:t>
            </a:r>
            <a:r>
              <a:rPr lang="en-US" err="1"/>
              <a:t>emphasising</a:t>
            </a:r>
            <a:r>
              <a:rPr lang="en-US"/>
              <a:t> how ransomware attacks typically operate.</a:t>
            </a:r>
          </a:p>
        </p:txBody>
      </p:sp>
      <p:pic>
        <p:nvPicPr>
          <p:cNvPr id="4" name="Picture 3">
            <a:extLst>
              <a:ext uri="{FF2B5EF4-FFF2-40B4-BE49-F238E27FC236}">
                <a16:creationId xmlns:a16="http://schemas.microsoft.com/office/drawing/2014/main" id="{8C50308C-592A-A394-CC1D-C95803791D4B}"/>
              </a:ext>
            </a:extLst>
          </p:cNvPr>
          <p:cNvPicPr>
            <a:picLocks noChangeAspect="1"/>
          </p:cNvPicPr>
          <p:nvPr/>
        </p:nvPicPr>
        <p:blipFill>
          <a:blip r:embed="rId2"/>
          <a:stretch>
            <a:fillRect/>
          </a:stretch>
        </p:blipFill>
        <p:spPr>
          <a:xfrm>
            <a:off x="1191490" y="1126515"/>
            <a:ext cx="8443335" cy="2888693"/>
          </a:xfrm>
          <a:prstGeom prst="rect">
            <a:avLst/>
          </a:prstGeom>
        </p:spPr>
      </p:pic>
    </p:spTree>
    <p:extLst>
      <p:ext uri="{BB962C8B-B14F-4D97-AF65-F5344CB8AC3E}">
        <p14:creationId xmlns:p14="http://schemas.microsoft.com/office/powerpoint/2010/main" val="2869941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90388" y="8872"/>
            <a:ext cx="11850686" cy="6889073"/>
          </a:xfrm>
        </p:spPr>
        <p:txBody>
          <a:bodyPr>
            <a:normAutofit fontScale="92500" lnSpcReduction="10000"/>
          </a:bodyPr>
          <a:lstStyle/>
          <a:p>
            <a:pPr marL="0" indent="0">
              <a:spcBef>
                <a:spcPts val="200"/>
              </a:spcBef>
              <a:spcAft>
                <a:spcPts val="200"/>
              </a:spcAft>
              <a:buNone/>
            </a:pPr>
            <a:r>
              <a:rPr lang="en-US" sz="2400"/>
              <a:t>Here's a detailed explanation of what each part of the script does:</a:t>
            </a:r>
          </a:p>
          <a:p>
            <a:pPr marL="0" indent="0">
              <a:spcBef>
                <a:spcPts val="200"/>
              </a:spcBef>
              <a:spcAft>
                <a:spcPts val="200"/>
              </a:spcAft>
              <a:buNone/>
            </a:pPr>
            <a:r>
              <a:rPr lang="en-US" sz="2400"/>
              <a:t>Functions and Operations</a:t>
            </a:r>
          </a:p>
          <a:p>
            <a:pPr>
              <a:lnSpc>
                <a:spcPct val="170000"/>
              </a:lnSpc>
              <a:spcBef>
                <a:spcPts val="200"/>
              </a:spcBef>
              <a:spcAft>
                <a:spcPts val="200"/>
              </a:spcAft>
            </a:pPr>
            <a:r>
              <a:rPr lang="en-US" sz="2400"/>
              <a:t>Create-</a:t>
            </a:r>
            <a:r>
              <a:rPr lang="en-US" sz="2400" err="1"/>
              <a:t>FakeMaliciousAttachment</a:t>
            </a:r>
            <a:r>
              <a:rPr lang="en-US" sz="2400"/>
              <a:t> Function:</a:t>
            </a:r>
          </a:p>
          <a:p>
            <a:pPr marL="0" indent="0">
              <a:spcBef>
                <a:spcPts val="200"/>
              </a:spcBef>
              <a:spcAft>
                <a:spcPts val="200"/>
              </a:spcAft>
              <a:buNone/>
            </a:pPr>
            <a:r>
              <a:rPr lang="en-US" sz="2400"/>
              <a:t>This function creates a fake executable file (FakeAttachment.exe) with benign content to simulate a malicious attachment. The content is a simple calculator script that calculates 2 + 2. It compiles this script into an executable using C#.</a:t>
            </a:r>
          </a:p>
          <a:p>
            <a:pPr>
              <a:lnSpc>
                <a:spcPct val="150000"/>
              </a:lnSpc>
              <a:spcBef>
                <a:spcPts val="200"/>
              </a:spcBef>
              <a:spcAft>
                <a:spcPts val="200"/>
              </a:spcAft>
            </a:pPr>
            <a:r>
              <a:rPr lang="en-US" sz="2400"/>
              <a:t>Simulate-Phishing Function:</a:t>
            </a:r>
          </a:p>
          <a:p>
            <a:pPr marL="0" indent="0">
              <a:spcBef>
                <a:spcPts val="200"/>
              </a:spcBef>
              <a:spcAft>
                <a:spcPts val="200"/>
              </a:spcAft>
              <a:buNone/>
            </a:pPr>
            <a:r>
              <a:rPr lang="en-US" sz="2400"/>
              <a:t>This function simulates sending a phishing email with the fake attachment created in the previous step. It doesn't actually send an email but mimics the process of a victim opening the attachment. If the attachment exists, the script executes it, simulating what happens when a victim opens a malicious attachment. It uses the Start-Process command to run the executable.</a:t>
            </a:r>
          </a:p>
          <a:p>
            <a:pPr marL="0" indent="0">
              <a:spcBef>
                <a:spcPts val="200"/>
              </a:spcBef>
              <a:spcAft>
                <a:spcPts val="200"/>
              </a:spcAft>
              <a:buNone/>
            </a:pPr>
            <a:r>
              <a:rPr lang="en-US" sz="2400"/>
              <a:t>If the attachment doesn't exist, it logs an error message.</a:t>
            </a:r>
          </a:p>
          <a:p>
            <a:pPr>
              <a:lnSpc>
                <a:spcPct val="150000"/>
              </a:lnSpc>
              <a:spcBef>
                <a:spcPts val="200"/>
              </a:spcBef>
              <a:spcAft>
                <a:spcPts val="200"/>
              </a:spcAft>
            </a:pPr>
            <a:r>
              <a:rPr lang="en-US" sz="2400"/>
              <a:t>Simulate-Persistence Function:</a:t>
            </a:r>
          </a:p>
          <a:p>
            <a:pPr marL="0" indent="0">
              <a:spcBef>
                <a:spcPts val="200"/>
              </a:spcBef>
              <a:spcAft>
                <a:spcPts val="200"/>
              </a:spcAft>
              <a:buNone/>
            </a:pPr>
            <a:r>
              <a:rPr lang="en-US" sz="2400"/>
              <a:t>This function creates a registry entry to simulate persistence, a technique used by ransomware to ensure that it runs each time the system starts.</a:t>
            </a:r>
          </a:p>
          <a:p>
            <a:pPr marL="0" indent="0">
              <a:spcBef>
                <a:spcPts val="200"/>
              </a:spcBef>
              <a:spcAft>
                <a:spcPts val="200"/>
              </a:spcAft>
              <a:buNone/>
            </a:pPr>
            <a:r>
              <a:rPr lang="en-US" sz="2400"/>
              <a:t>It creates a registry entry in the "HKCU:\\Software\\Microsoft\\Windows\\CurrentVersion\\Run" key with a specified name ("</a:t>
            </a:r>
            <a:r>
              <a:rPr lang="en-US" sz="2400" err="1"/>
              <a:t>FakeRansomware</a:t>
            </a:r>
            <a:r>
              <a:rPr lang="en-US" sz="2400"/>
              <a:t>") and sets the value to point to the fake executable. If an error occurs, it logs an error message.</a:t>
            </a:r>
          </a:p>
        </p:txBody>
      </p:sp>
    </p:spTree>
    <p:extLst>
      <p:ext uri="{BB962C8B-B14F-4D97-AF65-F5344CB8AC3E}">
        <p14:creationId xmlns:p14="http://schemas.microsoft.com/office/powerpoint/2010/main" val="3325074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1. The screenshot shows the installation of  1</a:t>
            </a:r>
            <a:r>
              <a:rPr lang="en-US" baseline="30000"/>
              <a:t>st</a:t>
            </a:r>
            <a:r>
              <a:rPr lang="en-US"/>
              <a:t> Software, installation of MS Office 2019</a:t>
            </a:r>
          </a:p>
        </p:txBody>
      </p:sp>
      <p:pic>
        <p:nvPicPr>
          <p:cNvPr id="7" name="Picture 6">
            <a:extLst>
              <a:ext uri="{FF2B5EF4-FFF2-40B4-BE49-F238E27FC236}">
                <a16:creationId xmlns:a16="http://schemas.microsoft.com/office/drawing/2014/main" id="{5D17C885-8489-29EE-8F33-5AE2F97E6AA1}"/>
              </a:ext>
            </a:extLst>
          </p:cNvPr>
          <p:cNvPicPr>
            <a:picLocks noChangeAspect="1"/>
          </p:cNvPicPr>
          <p:nvPr/>
        </p:nvPicPr>
        <p:blipFill rotWithShape="1">
          <a:blip r:embed="rId2"/>
          <a:srcRect l="1224" t="14313" r="9035" b="10542"/>
          <a:stretch/>
        </p:blipFill>
        <p:spPr>
          <a:xfrm>
            <a:off x="949616" y="1888330"/>
            <a:ext cx="6298639" cy="4531520"/>
          </a:xfrm>
          <a:prstGeom prst="rect">
            <a:avLst/>
          </a:prstGeom>
        </p:spPr>
      </p:pic>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5173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MS Office 2019</a:t>
            </a:r>
          </a:p>
        </p:txBody>
      </p:sp>
    </p:spTree>
    <p:extLst>
      <p:ext uri="{BB962C8B-B14F-4D97-AF65-F5344CB8AC3E}">
        <p14:creationId xmlns:p14="http://schemas.microsoft.com/office/powerpoint/2010/main" val="3835386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341314" y="133164"/>
            <a:ext cx="11509372" cy="6480699"/>
          </a:xfrm>
        </p:spPr>
        <p:txBody>
          <a:bodyPr>
            <a:normAutofit fontScale="92500"/>
          </a:bodyPr>
          <a:lstStyle/>
          <a:p>
            <a:pPr>
              <a:spcBef>
                <a:spcPts val="200"/>
              </a:spcBef>
              <a:spcAft>
                <a:spcPts val="200"/>
              </a:spcAft>
            </a:pPr>
            <a:r>
              <a:rPr lang="en-US" sz="2400"/>
              <a:t>Cleanup-Persistence Function:</a:t>
            </a:r>
          </a:p>
          <a:p>
            <a:pPr marL="0" indent="0">
              <a:spcBef>
                <a:spcPts val="200"/>
              </a:spcBef>
              <a:spcAft>
                <a:spcPts val="200"/>
              </a:spcAft>
              <a:buNone/>
            </a:pPr>
            <a:r>
              <a:rPr lang="en-US" sz="2400"/>
              <a:t>This function cleans up the registry entry created in the previous step to leave no traces after the simulation.</a:t>
            </a:r>
          </a:p>
          <a:p>
            <a:pPr marL="0" indent="0">
              <a:spcBef>
                <a:spcPts val="200"/>
              </a:spcBef>
              <a:spcAft>
                <a:spcPts val="200"/>
              </a:spcAft>
              <a:buNone/>
            </a:pPr>
            <a:r>
              <a:rPr lang="en-US" sz="2400"/>
              <a:t>It removes the registry entry with the specified name, ensuring the fake executable does not persist after the script ends.</a:t>
            </a:r>
          </a:p>
          <a:p>
            <a:pPr marL="0" indent="0">
              <a:spcBef>
                <a:spcPts val="200"/>
              </a:spcBef>
              <a:spcAft>
                <a:spcPts val="200"/>
              </a:spcAft>
              <a:buNone/>
            </a:pPr>
            <a:r>
              <a:rPr lang="en-US" sz="2400"/>
              <a:t>If an error occurs during removal, it logs an error message.</a:t>
            </a:r>
          </a:p>
          <a:p>
            <a:pPr>
              <a:lnSpc>
                <a:spcPct val="150000"/>
              </a:lnSpc>
              <a:spcBef>
                <a:spcPts val="200"/>
              </a:spcBef>
              <a:spcAft>
                <a:spcPts val="200"/>
              </a:spcAft>
            </a:pPr>
            <a:r>
              <a:rPr lang="en-US" sz="2400"/>
              <a:t>Main Script Execution</a:t>
            </a:r>
          </a:p>
          <a:p>
            <a:pPr marL="0" indent="0">
              <a:spcBef>
                <a:spcPts val="200"/>
              </a:spcBef>
              <a:spcAft>
                <a:spcPts val="200"/>
              </a:spcAft>
              <a:buNone/>
            </a:pPr>
            <a:r>
              <a:rPr lang="en-US" sz="2400"/>
              <a:t>The script starts by creating a fake malicious attachment, simulating a phishing email, and then simulating persistence through a registry entry.</a:t>
            </a:r>
          </a:p>
          <a:p>
            <a:pPr marL="0" indent="0">
              <a:spcBef>
                <a:spcPts val="200"/>
              </a:spcBef>
              <a:spcAft>
                <a:spcPts val="200"/>
              </a:spcAft>
              <a:buNone/>
            </a:pPr>
            <a:r>
              <a:rPr lang="en-US" sz="2400"/>
              <a:t>It then cleans up by removing the registry entry to prevent the lingering effects of the simulation.</a:t>
            </a:r>
          </a:p>
          <a:p>
            <a:pPr marL="0" indent="0">
              <a:spcBef>
                <a:spcPts val="200"/>
              </a:spcBef>
              <a:spcAft>
                <a:spcPts val="200"/>
              </a:spcAft>
              <a:buNone/>
            </a:pPr>
            <a:r>
              <a:rPr lang="en-US" sz="2400"/>
              <a:t>The final output indicates that the Medusa Locker-like attack simulation is completed.</a:t>
            </a:r>
          </a:p>
          <a:p>
            <a:pPr marL="0" indent="0">
              <a:spcBef>
                <a:spcPts val="200"/>
              </a:spcBef>
              <a:spcAft>
                <a:spcPts val="200"/>
              </a:spcAft>
              <a:buNone/>
            </a:pPr>
            <a:r>
              <a:rPr lang="en-US" sz="2400"/>
              <a:t>Use Cases</a:t>
            </a:r>
          </a:p>
          <a:p>
            <a:pPr marL="0" indent="0">
              <a:spcBef>
                <a:spcPts val="200"/>
              </a:spcBef>
              <a:spcAft>
                <a:spcPts val="200"/>
              </a:spcAft>
              <a:buNone/>
            </a:pPr>
            <a:endParaRPr lang="en-US" sz="2400"/>
          </a:p>
          <a:p>
            <a:pPr marL="0" indent="0">
              <a:spcBef>
                <a:spcPts val="200"/>
              </a:spcBef>
              <a:spcAft>
                <a:spcPts val="200"/>
              </a:spcAft>
              <a:buNone/>
            </a:pPr>
            <a:r>
              <a:rPr lang="en-US" sz="2400"/>
              <a:t>This script can be used to demonstrate common ransomware techniques. It can be employed in simulations to showcase how ransomware attacks occur and how they can persist on a system.</a:t>
            </a:r>
          </a:p>
          <a:p>
            <a:pPr marL="0" indent="0">
              <a:spcBef>
                <a:spcPts val="200"/>
              </a:spcBef>
              <a:spcAft>
                <a:spcPts val="200"/>
              </a:spcAft>
              <a:buNone/>
            </a:pPr>
            <a:r>
              <a:rPr lang="en-US" sz="2400"/>
              <a:t>Important: This script should only be used in safe environments with proper precautions. </a:t>
            </a:r>
            <a:endParaRPr lang="en-AU" sz="2400"/>
          </a:p>
        </p:txBody>
      </p:sp>
    </p:spTree>
    <p:extLst>
      <p:ext uri="{BB962C8B-B14F-4D97-AF65-F5344CB8AC3E}">
        <p14:creationId xmlns:p14="http://schemas.microsoft.com/office/powerpoint/2010/main" val="2426492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295275" y="371475"/>
            <a:ext cx="11458575" cy="746414"/>
          </a:xfrm>
        </p:spPr>
        <p:txBody>
          <a:bodyPr>
            <a:normAutofit/>
          </a:bodyPr>
          <a:lstStyle/>
          <a:p>
            <a:pPr>
              <a:lnSpc>
                <a:spcPct val="90000"/>
              </a:lnSpc>
            </a:pPr>
            <a:r>
              <a:rPr lang="en-US" sz="2500"/>
              <a:t>Analyze the script-2 using the script analyzer and clean the script - Before</a:t>
            </a:r>
            <a:endParaRPr lang="en-AU" sz="2500"/>
          </a:p>
        </p:txBody>
      </p:sp>
      <p:pic>
        <p:nvPicPr>
          <p:cNvPr id="6" name="Picture 5">
            <a:extLst>
              <a:ext uri="{FF2B5EF4-FFF2-40B4-BE49-F238E27FC236}">
                <a16:creationId xmlns:a16="http://schemas.microsoft.com/office/drawing/2014/main" id="{E16D7118-CCA3-8283-6361-739B50F69D51}"/>
              </a:ext>
            </a:extLst>
          </p:cNvPr>
          <p:cNvPicPr>
            <a:picLocks noChangeAspect="1"/>
          </p:cNvPicPr>
          <p:nvPr/>
        </p:nvPicPr>
        <p:blipFill>
          <a:blip r:embed="rId2"/>
          <a:stretch>
            <a:fillRect/>
          </a:stretch>
        </p:blipFill>
        <p:spPr>
          <a:xfrm>
            <a:off x="2370832" y="1046485"/>
            <a:ext cx="6401693" cy="5592440"/>
          </a:xfrm>
          <a:prstGeom prst="rect">
            <a:avLst/>
          </a:prstGeom>
        </p:spPr>
      </p:pic>
    </p:spTree>
    <p:extLst>
      <p:ext uri="{BB962C8B-B14F-4D97-AF65-F5344CB8AC3E}">
        <p14:creationId xmlns:p14="http://schemas.microsoft.com/office/powerpoint/2010/main" val="750891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52425" y="371528"/>
            <a:ext cx="11306175" cy="1089261"/>
          </a:xfrm>
        </p:spPr>
        <p:txBody>
          <a:bodyPr>
            <a:normAutofit/>
          </a:bodyPr>
          <a:lstStyle/>
          <a:p>
            <a:pPr>
              <a:lnSpc>
                <a:spcPct val="90000"/>
              </a:lnSpc>
            </a:pPr>
            <a:r>
              <a:rPr lang="en-US" sz="2500"/>
              <a:t>Analyze the script-2 using the script analyzer and clean the script - After</a:t>
            </a:r>
            <a:endParaRPr lang="en-AU" sz="2500"/>
          </a:p>
        </p:txBody>
      </p:sp>
      <p:pic>
        <p:nvPicPr>
          <p:cNvPr id="4" name="Picture 3">
            <a:extLst>
              <a:ext uri="{FF2B5EF4-FFF2-40B4-BE49-F238E27FC236}">
                <a16:creationId xmlns:a16="http://schemas.microsoft.com/office/drawing/2014/main" id="{355F4C77-7D9E-AEFC-4BA3-970366D819F6}"/>
              </a:ext>
            </a:extLst>
          </p:cNvPr>
          <p:cNvPicPr>
            <a:picLocks noChangeAspect="1"/>
          </p:cNvPicPr>
          <p:nvPr/>
        </p:nvPicPr>
        <p:blipFill>
          <a:blip r:embed="rId2"/>
          <a:stretch>
            <a:fillRect/>
          </a:stretch>
        </p:blipFill>
        <p:spPr>
          <a:xfrm>
            <a:off x="1258793" y="1285628"/>
            <a:ext cx="7504208" cy="4564578"/>
          </a:xfrm>
          <a:prstGeom prst="rect">
            <a:avLst/>
          </a:prstGeom>
        </p:spPr>
      </p:pic>
      <p:sp>
        <p:nvSpPr>
          <p:cNvPr id="5" name="Content Placeholder 10">
            <a:extLst>
              <a:ext uri="{FF2B5EF4-FFF2-40B4-BE49-F238E27FC236}">
                <a16:creationId xmlns:a16="http://schemas.microsoft.com/office/drawing/2014/main" id="{56BC21BE-3EDF-4677-BB64-0CD4F9204C1C}"/>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961389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2"/>
          <a:srcRect l="1566" r="24919" b="-2"/>
          <a:stretch/>
        </p:blipFill>
        <p:spPr>
          <a:xfrm>
            <a:off x="20" y="975"/>
            <a:ext cx="7552924" cy="6858000"/>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03 - </a:t>
            </a:r>
            <a:r>
              <a:rPr lang="en-US" sz="2800"/>
              <a:t>Emulation of Medusa Locker Attack using Phishing email – Notepad file</a:t>
            </a:r>
            <a:endParaRPr lang="en-US" sz="2600"/>
          </a:p>
        </p:txBody>
      </p:sp>
    </p:spTree>
    <p:extLst>
      <p:ext uri="{BB962C8B-B14F-4D97-AF65-F5344CB8AC3E}">
        <p14:creationId xmlns:p14="http://schemas.microsoft.com/office/powerpoint/2010/main" val="20802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37647" y="323903"/>
            <a:ext cx="4434921" cy="1608124"/>
          </a:xfrm>
        </p:spPr>
        <p:txBody>
          <a:bodyPr>
            <a:normAutofit/>
          </a:bodyPr>
          <a:lstStyle/>
          <a:p>
            <a:pPr>
              <a:lnSpc>
                <a:spcPct val="90000"/>
              </a:lnSpc>
            </a:pPr>
            <a:r>
              <a:rPr lang="en-AU" sz="2500"/>
              <a:t>3. </a:t>
            </a:r>
            <a:r>
              <a:rPr lang="en-US" sz="2500"/>
              <a:t>Emulation of Medusa Locker Attack using Phishing email – Notepad file</a:t>
            </a:r>
            <a:endParaRPr lang="en-AU" sz="2500"/>
          </a:p>
        </p:txBody>
      </p:sp>
      <p:sp>
        <p:nvSpPr>
          <p:cNvPr id="6" name="Content Placeholder 10">
            <a:extLst>
              <a:ext uri="{FF2B5EF4-FFF2-40B4-BE49-F238E27FC236}">
                <a16:creationId xmlns:a16="http://schemas.microsoft.com/office/drawing/2014/main" id="{C5906F1C-0443-1911-8228-6F7247CA2446}"/>
              </a:ext>
            </a:extLst>
          </p:cNvPr>
          <p:cNvSpPr txBox="1">
            <a:spLocks/>
          </p:cNvSpPr>
          <p:nvPr/>
        </p:nvSpPr>
        <p:spPr>
          <a:xfrm>
            <a:off x="7039992" y="1848535"/>
            <a:ext cx="4820575" cy="479040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Please note this 3</a:t>
            </a:r>
            <a:r>
              <a:rPr lang="en-US" baseline="30000"/>
              <a:t>rd</a:t>
            </a:r>
            <a:r>
              <a:rPr lang="en-US"/>
              <a:t> attack is an additional one. The assignment required only 2.</a:t>
            </a:r>
          </a:p>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a:p>
            <a:endParaRPr lang="en-US"/>
          </a:p>
        </p:txBody>
      </p:sp>
      <p:pic>
        <p:nvPicPr>
          <p:cNvPr id="8" name="Picture 7">
            <a:extLst>
              <a:ext uri="{FF2B5EF4-FFF2-40B4-BE49-F238E27FC236}">
                <a16:creationId xmlns:a16="http://schemas.microsoft.com/office/drawing/2014/main" id="{5684DDD3-B756-0748-A39A-3FE7861BB582}"/>
              </a:ext>
            </a:extLst>
          </p:cNvPr>
          <p:cNvPicPr>
            <a:picLocks noChangeAspect="1"/>
          </p:cNvPicPr>
          <p:nvPr/>
        </p:nvPicPr>
        <p:blipFill>
          <a:blip r:embed="rId3"/>
          <a:stretch>
            <a:fillRect/>
          </a:stretch>
        </p:blipFill>
        <p:spPr>
          <a:xfrm>
            <a:off x="237692" y="0"/>
            <a:ext cx="6548782" cy="6858000"/>
          </a:xfrm>
          <a:prstGeom prst="rect">
            <a:avLst/>
          </a:prstGeom>
        </p:spPr>
      </p:pic>
    </p:spTree>
    <p:extLst>
      <p:ext uri="{BB962C8B-B14F-4D97-AF65-F5344CB8AC3E}">
        <p14:creationId xmlns:p14="http://schemas.microsoft.com/office/powerpoint/2010/main" val="66704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479665" y="323903"/>
            <a:ext cx="9809019" cy="1089261"/>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095999" y="1278384"/>
            <a:ext cx="5711301" cy="5034699"/>
          </a:xfrm>
        </p:spPr>
        <p:txBody>
          <a:bodyPr>
            <a:normAutofit/>
          </a:bodyPr>
          <a:lstStyle/>
          <a:p>
            <a:pPr marL="0" indent="0">
              <a:spcBef>
                <a:spcPts val="200"/>
              </a:spcBef>
              <a:spcAft>
                <a:spcPts val="200"/>
              </a:spcAft>
              <a:buNone/>
            </a:pPr>
            <a:r>
              <a:rPr lang="en-US"/>
              <a:t>The "Attack_3_MaliciousNotepadFile" script demonstrates a simulation of a Medusa Locker-like attack using a variety of techniques. These include fake malicious attachments, phishing email simulations, process persistence, symbolic link creation, and Sysmon event log analysis. The script focuses on common tactics associated with Medusa Locker ransomware and similar attacks, such as phishing emails, registry persistence, symbolic links, and system monitoring with Sysmon. It aligns with the MITRE ATT&amp;CK framework's technique T1059.003: Command and Scripting Interpreter: Windows Command Shell. The script is intended for educational use and does not execute actual malicious code.</a:t>
            </a:r>
          </a:p>
        </p:txBody>
      </p:sp>
      <p:pic>
        <p:nvPicPr>
          <p:cNvPr id="5" name="Picture 4">
            <a:extLst>
              <a:ext uri="{FF2B5EF4-FFF2-40B4-BE49-F238E27FC236}">
                <a16:creationId xmlns:a16="http://schemas.microsoft.com/office/drawing/2014/main" id="{53842954-6062-48C6-A624-754779546EA7}"/>
              </a:ext>
            </a:extLst>
          </p:cNvPr>
          <p:cNvPicPr>
            <a:picLocks noChangeAspect="1"/>
          </p:cNvPicPr>
          <p:nvPr/>
        </p:nvPicPr>
        <p:blipFill>
          <a:blip r:embed="rId2"/>
          <a:stretch>
            <a:fillRect/>
          </a:stretch>
        </p:blipFill>
        <p:spPr>
          <a:xfrm>
            <a:off x="600122" y="1413164"/>
            <a:ext cx="5210473" cy="3429000"/>
          </a:xfrm>
          <a:prstGeom prst="rect">
            <a:avLst/>
          </a:prstGeom>
        </p:spPr>
      </p:pic>
      <p:pic>
        <p:nvPicPr>
          <p:cNvPr id="9" name="Picture 8">
            <a:extLst>
              <a:ext uri="{FF2B5EF4-FFF2-40B4-BE49-F238E27FC236}">
                <a16:creationId xmlns:a16="http://schemas.microsoft.com/office/drawing/2014/main" id="{80E80687-D415-179D-B513-25BBC1EE6F24}"/>
              </a:ext>
            </a:extLst>
          </p:cNvPr>
          <p:cNvPicPr>
            <a:picLocks noChangeAspect="1"/>
          </p:cNvPicPr>
          <p:nvPr/>
        </p:nvPicPr>
        <p:blipFill>
          <a:blip r:embed="rId3"/>
          <a:stretch>
            <a:fillRect/>
          </a:stretch>
        </p:blipFill>
        <p:spPr>
          <a:xfrm>
            <a:off x="600121" y="4990628"/>
            <a:ext cx="5239421" cy="1475956"/>
          </a:xfrm>
          <a:prstGeom prst="rect">
            <a:avLst/>
          </a:prstGeom>
        </p:spPr>
      </p:pic>
    </p:spTree>
    <p:extLst>
      <p:ext uri="{BB962C8B-B14F-4D97-AF65-F5344CB8AC3E}">
        <p14:creationId xmlns:p14="http://schemas.microsoft.com/office/powerpoint/2010/main" val="4070681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3"/>
            <a:ext cx="11850686" cy="6770749"/>
          </a:xfrm>
        </p:spPr>
        <p:txBody>
          <a:bodyPr>
            <a:normAutofit/>
          </a:bodyPr>
          <a:lstStyle/>
          <a:p>
            <a:pPr marL="0" indent="0">
              <a:spcBef>
                <a:spcPts val="200"/>
              </a:spcBef>
              <a:spcAft>
                <a:spcPts val="200"/>
              </a:spcAft>
              <a:buNone/>
            </a:pPr>
            <a:r>
              <a:rPr lang="en-US"/>
              <a:t>Here's a detailed explanation of the key functions and operations in the script:</a:t>
            </a:r>
          </a:p>
          <a:p>
            <a:pPr>
              <a:lnSpc>
                <a:spcPct val="160000"/>
              </a:lnSpc>
              <a:spcBef>
                <a:spcPts val="200"/>
              </a:spcBef>
              <a:spcAft>
                <a:spcPts val="200"/>
              </a:spcAft>
            </a:pPr>
            <a:r>
              <a:rPr lang="en-US"/>
              <a:t>Install-Sysmon Function:</a:t>
            </a:r>
          </a:p>
          <a:p>
            <a:pPr marL="0" indent="0">
              <a:spcBef>
                <a:spcPts val="200"/>
              </a:spcBef>
              <a:spcAft>
                <a:spcPts val="200"/>
              </a:spcAft>
              <a:buNone/>
            </a:pPr>
            <a:r>
              <a:rPr lang="en-US"/>
              <a:t>This function installs Sysmon, a system monitoring tool from </a:t>
            </a:r>
            <a:r>
              <a:rPr lang="en-US" err="1"/>
              <a:t>Sysinternals</a:t>
            </a:r>
            <a:r>
              <a:rPr lang="en-US"/>
              <a:t> if it's not already installed.</a:t>
            </a:r>
          </a:p>
          <a:p>
            <a:pPr marL="0" indent="0">
              <a:spcBef>
                <a:spcPts val="200"/>
              </a:spcBef>
              <a:spcAft>
                <a:spcPts val="200"/>
              </a:spcAft>
              <a:buNone/>
            </a:pPr>
            <a:r>
              <a:rPr lang="en-US"/>
              <a:t>It checks for the existence of Sysmon and, if not found, downloads and installs it, including a basic configuration file for monitoring process creation.</a:t>
            </a:r>
          </a:p>
          <a:p>
            <a:pPr marL="0" indent="0">
              <a:spcBef>
                <a:spcPts val="200"/>
              </a:spcBef>
              <a:spcAft>
                <a:spcPts val="200"/>
              </a:spcAft>
              <a:buNone/>
            </a:pPr>
            <a:r>
              <a:rPr lang="en-US"/>
              <a:t>It handles errors during installation and ensures the Sysmon configuration is set up properly.</a:t>
            </a:r>
          </a:p>
          <a:p>
            <a:pPr>
              <a:lnSpc>
                <a:spcPct val="160000"/>
              </a:lnSpc>
              <a:spcBef>
                <a:spcPts val="200"/>
              </a:spcBef>
              <a:spcAft>
                <a:spcPts val="200"/>
              </a:spcAft>
            </a:pPr>
            <a:r>
              <a:rPr lang="en-US"/>
              <a:t>Install-</a:t>
            </a:r>
            <a:r>
              <a:rPr lang="en-US" err="1"/>
              <a:t>EventManifest</a:t>
            </a:r>
            <a:r>
              <a:rPr lang="en-US"/>
              <a:t> Function:</a:t>
            </a:r>
          </a:p>
          <a:p>
            <a:pPr marL="0" indent="0">
              <a:spcBef>
                <a:spcPts val="200"/>
              </a:spcBef>
              <a:spcAft>
                <a:spcPts val="200"/>
              </a:spcAft>
              <a:buNone/>
            </a:pPr>
            <a:r>
              <a:rPr lang="en-US"/>
              <a:t>This function installs the Sysmon event manifest, ensuring that the event logs are configured correctly.</a:t>
            </a:r>
          </a:p>
          <a:p>
            <a:pPr marL="0" indent="0">
              <a:spcBef>
                <a:spcPts val="200"/>
              </a:spcBef>
              <a:spcAft>
                <a:spcPts val="200"/>
              </a:spcAft>
              <a:buNone/>
            </a:pPr>
            <a:r>
              <a:rPr lang="en-US"/>
              <a:t>It installs the manifest to enable Sysmon's monitoring capabilities and checks for errors during the process.</a:t>
            </a:r>
          </a:p>
          <a:p>
            <a:pPr>
              <a:lnSpc>
                <a:spcPct val="160000"/>
              </a:lnSpc>
              <a:spcBef>
                <a:spcPts val="200"/>
              </a:spcBef>
              <a:spcAft>
                <a:spcPts val="200"/>
              </a:spcAft>
            </a:pPr>
            <a:r>
              <a:rPr lang="en-US"/>
              <a:t>Create-</a:t>
            </a:r>
            <a:r>
              <a:rPr lang="en-US" err="1"/>
              <a:t>FakeAttackNote</a:t>
            </a:r>
            <a:r>
              <a:rPr lang="en-US"/>
              <a:t> Function:</a:t>
            </a:r>
          </a:p>
          <a:p>
            <a:pPr marL="0" indent="0">
              <a:spcBef>
                <a:spcPts val="200"/>
              </a:spcBef>
              <a:spcAft>
                <a:spcPts val="200"/>
              </a:spcAft>
              <a:buNone/>
            </a:pPr>
            <a:r>
              <a:rPr lang="en-US"/>
              <a:t>This function creates a fake attack note in a Notepad file (FakeAttackNote.txt), detailing simulated attack scenarios for educational purposes.</a:t>
            </a:r>
          </a:p>
          <a:p>
            <a:pPr marL="0" indent="0">
              <a:spcBef>
                <a:spcPts val="200"/>
              </a:spcBef>
              <a:spcAft>
                <a:spcPts val="200"/>
              </a:spcAft>
              <a:buNone/>
            </a:pPr>
            <a:r>
              <a:rPr lang="en-US"/>
              <a:t>The content includes examples of phishing email simulation, process injection simulation, and registry persistence simulation to illustrate common attack vectors.</a:t>
            </a:r>
          </a:p>
          <a:p>
            <a:pPr>
              <a:lnSpc>
                <a:spcPct val="160000"/>
              </a:lnSpc>
              <a:spcBef>
                <a:spcPts val="200"/>
              </a:spcBef>
              <a:spcAft>
                <a:spcPts val="200"/>
              </a:spcAft>
            </a:pPr>
            <a:r>
              <a:rPr lang="en-US"/>
              <a:t>Simulate-</a:t>
            </a:r>
            <a:r>
              <a:rPr lang="en-US" err="1"/>
              <a:t>PhishingEmail</a:t>
            </a:r>
            <a:r>
              <a:rPr lang="en-US"/>
              <a:t> Function:</a:t>
            </a:r>
          </a:p>
          <a:p>
            <a:pPr marL="0" indent="0">
              <a:spcBef>
                <a:spcPts val="200"/>
              </a:spcBef>
              <a:spcAft>
                <a:spcPts val="200"/>
              </a:spcAft>
              <a:buNone/>
            </a:pPr>
            <a:r>
              <a:rPr lang="en-US"/>
              <a:t>This function simulates sending a phishing email with a fake attachment (FakeAttachment.exe).</a:t>
            </a:r>
          </a:p>
          <a:p>
            <a:pPr marL="0" indent="0">
              <a:spcBef>
                <a:spcPts val="200"/>
              </a:spcBef>
              <a:spcAft>
                <a:spcPts val="200"/>
              </a:spcAft>
              <a:buNone/>
            </a:pPr>
            <a:r>
              <a:rPr lang="en-US"/>
              <a:t>It doesn't actually send an email but mimics the process by displaying a message indicating a phishing email has been "sent" with the fake attachment.</a:t>
            </a:r>
          </a:p>
        </p:txBody>
      </p:sp>
    </p:spTree>
    <p:extLst>
      <p:ext uri="{BB962C8B-B14F-4D97-AF65-F5344CB8AC3E}">
        <p14:creationId xmlns:p14="http://schemas.microsoft.com/office/powerpoint/2010/main" val="3327411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4"/>
            <a:ext cx="11850686" cy="6522174"/>
          </a:xfrm>
        </p:spPr>
        <p:txBody>
          <a:bodyPr>
            <a:normAutofit/>
          </a:bodyPr>
          <a:lstStyle/>
          <a:p>
            <a:pPr>
              <a:lnSpc>
                <a:spcPct val="160000"/>
              </a:lnSpc>
              <a:spcBef>
                <a:spcPts val="200"/>
              </a:spcBef>
              <a:spcAft>
                <a:spcPts val="200"/>
              </a:spcAft>
            </a:pPr>
            <a:r>
              <a:rPr lang="en-US" err="1"/>
              <a:t>CreateAndRunNotepad</a:t>
            </a:r>
            <a:r>
              <a:rPr lang="en-US"/>
              <a:t> Function:</a:t>
            </a:r>
          </a:p>
          <a:p>
            <a:pPr marL="0" indent="0">
              <a:spcBef>
                <a:spcPts val="200"/>
              </a:spcBef>
              <a:spcAft>
                <a:spcPts val="200"/>
              </a:spcAft>
              <a:buNone/>
            </a:pPr>
            <a:r>
              <a:rPr lang="en-US"/>
              <a:t>This function creates a symbolic link to Notepad and starts Notepad, simulating the execution of a benign process.</a:t>
            </a:r>
          </a:p>
          <a:p>
            <a:pPr marL="0" indent="0">
              <a:spcBef>
                <a:spcPts val="200"/>
              </a:spcBef>
              <a:spcAft>
                <a:spcPts val="200"/>
              </a:spcAft>
              <a:buNone/>
            </a:pPr>
            <a:r>
              <a:rPr lang="en-US"/>
              <a:t>Symbolic links can be used by attackers to obfuscate the real target of an executable.</a:t>
            </a:r>
          </a:p>
          <a:p>
            <a:pPr>
              <a:lnSpc>
                <a:spcPct val="150000"/>
              </a:lnSpc>
              <a:spcBef>
                <a:spcPts val="200"/>
              </a:spcBef>
              <a:spcAft>
                <a:spcPts val="200"/>
              </a:spcAft>
            </a:pPr>
            <a:r>
              <a:rPr lang="en-US" err="1"/>
              <a:t>CheckSysmonLogs</a:t>
            </a:r>
            <a:r>
              <a:rPr lang="en-US"/>
              <a:t> Function:</a:t>
            </a:r>
          </a:p>
          <a:p>
            <a:pPr marL="0" indent="0">
              <a:spcBef>
                <a:spcPts val="200"/>
              </a:spcBef>
              <a:spcAft>
                <a:spcPts val="200"/>
              </a:spcAft>
              <a:buNone/>
            </a:pPr>
            <a:r>
              <a:rPr lang="en-US"/>
              <a:t>This function checks Sysmon logs for specific events related to the simulation.</a:t>
            </a:r>
          </a:p>
          <a:p>
            <a:pPr marL="0" indent="0">
              <a:spcBef>
                <a:spcPts val="200"/>
              </a:spcBef>
              <a:spcAft>
                <a:spcPts val="200"/>
              </a:spcAft>
              <a:buNone/>
            </a:pPr>
            <a:r>
              <a:rPr lang="en-US"/>
              <a:t>It filters Sysmon logs by event IDs (such as process creation) and by time range to identify relevant activity related to the simulation.</a:t>
            </a:r>
          </a:p>
          <a:p>
            <a:pPr marL="0" indent="0">
              <a:spcBef>
                <a:spcPts val="200"/>
              </a:spcBef>
              <a:spcAft>
                <a:spcPts val="200"/>
              </a:spcAft>
              <a:buNone/>
            </a:pPr>
            <a:r>
              <a:rPr lang="en-US"/>
              <a:t>If logs are found matching the criteria, they are displayed; otherwise, it shows a message indicating no relevant logs were found.</a:t>
            </a:r>
          </a:p>
          <a:p>
            <a:pPr>
              <a:lnSpc>
                <a:spcPct val="150000"/>
              </a:lnSpc>
              <a:spcBef>
                <a:spcPts val="200"/>
              </a:spcBef>
              <a:spcAft>
                <a:spcPts val="200"/>
              </a:spcAft>
            </a:pPr>
            <a:r>
              <a:rPr lang="en-US"/>
              <a:t>Cleanup Function:</a:t>
            </a:r>
          </a:p>
          <a:p>
            <a:pPr marL="0" indent="0">
              <a:spcBef>
                <a:spcPts val="200"/>
              </a:spcBef>
              <a:spcAft>
                <a:spcPts val="200"/>
              </a:spcAft>
              <a:buNone/>
            </a:pPr>
            <a:r>
              <a:rPr lang="en-US"/>
              <a:t>This function cleans up after the simulation by removing the symbolic link created earlier.</a:t>
            </a:r>
          </a:p>
          <a:p>
            <a:pPr marL="0" indent="0">
              <a:spcBef>
                <a:spcPts val="200"/>
              </a:spcBef>
              <a:spcAft>
                <a:spcPts val="200"/>
              </a:spcAft>
              <a:buNone/>
            </a:pPr>
            <a:r>
              <a:rPr lang="en-US"/>
              <a:t>It checks for the symbolic link and deletes it to ensure no artifacts are left behind.</a:t>
            </a:r>
          </a:p>
          <a:p>
            <a:pPr marL="0" indent="0">
              <a:spcBef>
                <a:spcPts val="200"/>
              </a:spcBef>
              <a:spcAft>
                <a:spcPts val="200"/>
              </a:spcAft>
              <a:buNone/>
            </a:pPr>
            <a:r>
              <a:rPr lang="en-US"/>
              <a:t>Main Script Execution</a:t>
            </a:r>
          </a:p>
          <a:p>
            <a:pPr marL="0" indent="0">
              <a:spcBef>
                <a:spcPts val="200"/>
              </a:spcBef>
              <a:spcAft>
                <a:spcPts val="200"/>
              </a:spcAft>
              <a:buNone/>
            </a:pPr>
            <a:r>
              <a:rPr lang="en-US"/>
              <a:t>The script follows a sequence of steps: it installs Sysmon, ensures the event manifest is in place, creates a fake attack note, simulates a phishing email, creates and runs Notepad via a symbolic link, checks Sysmon logs, and then cleans up after the simulation.</a:t>
            </a:r>
          </a:p>
          <a:p>
            <a:pPr marL="0" indent="0">
              <a:spcBef>
                <a:spcPts val="200"/>
              </a:spcBef>
              <a:spcAft>
                <a:spcPts val="200"/>
              </a:spcAft>
              <a:buNone/>
            </a:pPr>
            <a:r>
              <a:rPr lang="en-US"/>
              <a:t>Each step is designed to simulate various aspects of a Medusa Locker-like attack in a controlled environment.</a:t>
            </a:r>
          </a:p>
        </p:txBody>
      </p:sp>
    </p:spTree>
    <p:extLst>
      <p:ext uri="{BB962C8B-B14F-4D97-AF65-F5344CB8AC3E}">
        <p14:creationId xmlns:p14="http://schemas.microsoft.com/office/powerpoint/2010/main" val="1982762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84700" y="323850"/>
            <a:ext cx="11235799" cy="698789"/>
          </a:xfrm>
        </p:spPr>
        <p:txBody>
          <a:bodyPr>
            <a:normAutofit/>
          </a:bodyPr>
          <a:lstStyle/>
          <a:p>
            <a:pPr>
              <a:lnSpc>
                <a:spcPct val="90000"/>
              </a:lnSpc>
            </a:pPr>
            <a:r>
              <a:rPr lang="en-US" sz="2500"/>
              <a:t>Analyze the script-3 using the script analyzer and clean the script - Before</a:t>
            </a:r>
            <a:endParaRPr lang="en-AU" sz="2500"/>
          </a:p>
        </p:txBody>
      </p:sp>
      <p:pic>
        <p:nvPicPr>
          <p:cNvPr id="6" name="Picture 5">
            <a:extLst>
              <a:ext uri="{FF2B5EF4-FFF2-40B4-BE49-F238E27FC236}">
                <a16:creationId xmlns:a16="http://schemas.microsoft.com/office/drawing/2014/main" id="{87A927B5-90FE-6329-53FE-4FCF5CE96FA0}"/>
              </a:ext>
            </a:extLst>
          </p:cNvPr>
          <p:cNvPicPr>
            <a:picLocks noChangeAspect="1"/>
          </p:cNvPicPr>
          <p:nvPr/>
        </p:nvPicPr>
        <p:blipFill>
          <a:blip r:embed="rId2"/>
          <a:stretch>
            <a:fillRect/>
          </a:stretch>
        </p:blipFill>
        <p:spPr>
          <a:xfrm>
            <a:off x="1722924" y="942406"/>
            <a:ext cx="7354401" cy="5667943"/>
          </a:xfrm>
          <a:prstGeom prst="rect">
            <a:avLst/>
          </a:prstGeom>
        </p:spPr>
      </p:pic>
    </p:spTree>
    <p:extLst>
      <p:ext uri="{BB962C8B-B14F-4D97-AF65-F5344CB8AC3E}">
        <p14:creationId xmlns:p14="http://schemas.microsoft.com/office/powerpoint/2010/main" val="3849609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03750" y="476250"/>
            <a:ext cx="11235799" cy="641639"/>
          </a:xfrm>
        </p:spPr>
        <p:txBody>
          <a:bodyPr>
            <a:normAutofit/>
          </a:bodyPr>
          <a:lstStyle/>
          <a:p>
            <a:pPr>
              <a:lnSpc>
                <a:spcPct val="90000"/>
              </a:lnSpc>
            </a:pPr>
            <a:r>
              <a:rPr lang="en-US" sz="2500"/>
              <a:t>Analyze the script-3 using the script analyzer and clean the script - After</a:t>
            </a:r>
            <a:endParaRPr lang="en-AU" sz="2500"/>
          </a:p>
        </p:txBody>
      </p:sp>
      <p:pic>
        <p:nvPicPr>
          <p:cNvPr id="6" name="Picture 5">
            <a:extLst>
              <a:ext uri="{FF2B5EF4-FFF2-40B4-BE49-F238E27FC236}">
                <a16:creationId xmlns:a16="http://schemas.microsoft.com/office/drawing/2014/main" id="{1BDEFE6B-07F7-8E6C-01E9-0ABAD047A466}"/>
              </a:ext>
            </a:extLst>
          </p:cNvPr>
          <p:cNvPicPr>
            <a:picLocks noChangeAspect="1"/>
          </p:cNvPicPr>
          <p:nvPr/>
        </p:nvPicPr>
        <p:blipFill>
          <a:blip r:embed="rId2"/>
          <a:stretch>
            <a:fillRect/>
          </a:stretch>
        </p:blipFill>
        <p:spPr>
          <a:xfrm>
            <a:off x="2309492" y="1117889"/>
            <a:ext cx="6062983" cy="4718951"/>
          </a:xfrm>
          <a:prstGeom prst="rect">
            <a:avLst/>
          </a:prstGeom>
        </p:spPr>
      </p:pic>
      <p:sp>
        <p:nvSpPr>
          <p:cNvPr id="7" name="Content Placeholder 10">
            <a:extLst>
              <a:ext uri="{FF2B5EF4-FFF2-40B4-BE49-F238E27FC236}">
                <a16:creationId xmlns:a16="http://schemas.microsoft.com/office/drawing/2014/main" id="{6908DA27-AB1C-D2DA-FB1E-04E070703E7D}"/>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71046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2. The screenshot shows the installation of  2</a:t>
            </a:r>
            <a:r>
              <a:rPr lang="en-US" baseline="30000"/>
              <a:t>nd</a:t>
            </a:r>
            <a:r>
              <a:rPr lang="en-US"/>
              <a:t> Software, installation of Access Version 2016</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27184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Access Version 2016</a:t>
            </a:r>
          </a:p>
        </p:txBody>
      </p:sp>
      <p:pic>
        <p:nvPicPr>
          <p:cNvPr id="4" name="Picture 3">
            <a:extLst>
              <a:ext uri="{FF2B5EF4-FFF2-40B4-BE49-F238E27FC236}">
                <a16:creationId xmlns:a16="http://schemas.microsoft.com/office/drawing/2014/main" id="{A94EF9DC-A1C2-17A0-94BF-B347F97C4A82}"/>
              </a:ext>
            </a:extLst>
          </p:cNvPr>
          <p:cNvPicPr>
            <a:picLocks noChangeAspect="1"/>
          </p:cNvPicPr>
          <p:nvPr/>
        </p:nvPicPr>
        <p:blipFill>
          <a:blip r:embed="rId2"/>
          <a:stretch>
            <a:fillRect/>
          </a:stretch>
        </p:blipFill>
        <p:spPr>
          <a:xfrm>
            <a:off x="1081279" y="1733409"/>
            <a:ext cx="5955423" cy="4686441"/>
          </a:xfrm>
          <a:prstGeom prst="rect">
            <a:avLst/>
          </a:prstGeom>
        </p:spPr>
      </p:pic>
    </p:spTree>
    <p:extLst>
      <p:ext uri="{BB962C8B-B14F-4D97-AF65-F5344CB8AC3E}">
        <p14:creationId xmlns:p14="http://schemas.microsoft.com/office/powerpoint/2010/main" val="4083195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1148148"/>
            <a:ext cx="11007810"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ea typeface="Calibri"/>
                <a:cs typeface="Calibri"/>
              </a:rPr>
              <a:t>CONCLUSION</a:t>
            </a:r>
            <a:r>
              <a:rPr lang="en-US" sz="2000" dirty="0">
                <a:ea typeface="Calibri"/>
                <a:cs typeface="Calibri"/>
              </a:rPr>
              <a:t>:</a:t>
            </a:r>
            <a:br>
              <a:rPr lang="en-US" sz="2000" dirty="0">
                <a:ea typeface="Calibri"/>
                <a:cs typeface="Calibri"/>
              </a:rPr>
            </a:br>
            <a:br>
              <a:rPr lang="en-US" sz="2000" dirty="0">
                <a:ea typeface="Calibri"/>
                <a:cs typeface="Calibri"/>
              </a:rPr>
            </a:br>
            <a:r>
              <a:rPr lang="en-US" sz="2000" dirty="0">
                <a:ea typeface="+mn-lt"/>
                <a:cs typeface="+mn-lt"/>
              </a:rPr>
              <a:t>In conclusion, our vulnerability assessment utilized tools like Nessus to search for vulnerabilities across all nodes in our information system. Based on our findings, we prioritized vulnerabilities by their likelihood of exploitation by threat actors, selecting the three CVEs most susceptible to exploitation. Our analysis incorporated CAPECs and CWEs to rationalize our choices. Additionally, we traced each CVE to related ATT&amp;CK codes, considering whether they were used by the Medusa threat actor. </a:t>
            </a:r>
            <a:endParaRPr lang="en-US" sz="2000" dirty="0">
              <a:ea typeface="Calibri"/>
              <a:cs typeface="Calibri"/>
            </a:endParaRPr>
          </a:p>
          <a:p>
            <a:endParaRPr lang="en-US" dirty="0"/>
          </a:p>
          <a:p>
            <a:r>
              <a:rPr lang="en-US" sz="2000" dirty="0">
                <a:ea typeface="+mn-lt"/>
                <a:cs typeface="+mn-lt"/>
              </a:rPr>
              <a:t>Additionally, we created two attacks using PowerShell on Win2022, making sure they accurately mimicked the behavior of the threat actor's malware. This comprehensive approach allows us to not only identify vulnerabilities but also prioritize them effectively, enhancing our organization's security posture and readiness to defend against potential threats.</a:t>
            </a:r>
            <a:endParaRPr lang="en-US" dirty="0"/>
          </a:p>
        </p:txBody>
      </p:sp>
    </p:spTree>
    <p:extLst>
      <p:ext uri="{BB962C8B-B14F-4D97-AF65-F5344CB8AC3E}">
        <p14:creationId xmlns:p14="http://schemas.microsoft.com/office/powerpoint/2010/main" val="3365430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314067"/>
            <a:ext cx="110078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REFERENCES:</a:t>
            </a:r>
          </a:p>
        </p:txBody>
      </p:sp>
      <p:sp>
        <p:nvSpPr>
          <p:cNvPr id="2" name="TextBox 1">
            <a:extLst>
              <a:ext uri="{FF2B5EF4-FFF2-40B4-BE49-F238E27FC236}">
                <a16:creationId xmlns:a16="http://schemas.microsoft.com/office/drawing/2014/main" id="{4D466DE3-FEF9-CEC8-E7EF-06934033938D}"/>
              </a:ext>
            </a:extLst>
          </p:cNvPr>
          <p:cNvSpPr txBox="1"/>
          <p:nvPr/>
        </p:nvSpPr>
        <p:spPr>
          <a:xfrm>
            <a:off x="507142" y="1083508"/>
            <a:ext cx="10595918" cy="70788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ECECEC"/>
                </a:solidFill>
                <a:ea typeface="+mn-lt"/>
                <a:cs typeface="+mn-lt"/>
              </a:rPr>
              <a:t>HHS 2023</a:t>
            </a:r>
            <a:r>
              <a:rPr lang="en-US" sz="1400" i="1" dirty="0">
                <a:solidFill>
                  <a:srgbClr val="ECECEC"/>
                </a:solidFill>
                <a:ea typeface="+mn-lt"/>
                <a:cs typeface="+mn-lt"/>
              </a:rPr>
              <a:t>, HC3: Analyst Note, Viewed 24 April 2024, </a:t>
            </a:r>
            <a:r>
              <a:rPr lang="en-US" sz="1400" i="1" dirty="0">
                <a:solidFill>
                  <a:srgbClr val="ECECEC"/>
                </a:solidFill>
                <a:ea typeface="+mn-lt"/>
                <a:cs typeface="+mn-lt"/>
                <a:hlinkClick r:id="rId2"/>
              </a:rPr>
              <a:t>https://www.hhs.gov/sites/default/files/medusalocker-ransomware-analyst-note.pdf</a:t>
            </a:r>
            <a:r>
              <a:rPr lang="en-US" sz="1400" i="1" dirty="0">
                <a:solidFill>
                  <a:srgbClr val="ECECEC"/>
                </a:solidFill>
                <a:ea typeface="+mn-lt"/>
                <a:cs typeface="+mn-lt"/>
              </a:rPr>
              <a:t> </a:t>
            </a:r>
          </a:p>
          <a:p>
            <a:endParaRPr lang="en-US" sz="1400" i="1" dirty="0">
              <a:solidFill>
                <a:srgbClr val="ECECEC"/>
              </a:solidFill>
              <a:ea typeface="+mn-lt"/>
              <a:cs typeface="+mn-lt"/>
            </a:endParaRPr>
          </a:p>
          <a:p>
            <a:r>
              <a:rPr lang="en-US" sz="1400" i="1" dirty="0" err="1">
                <a:solidFill>
                  <a:srgbClr val="ECECEC"/>
                </a:solidFill>
                <a:ea typeface="+mn-lt"/>
                <a:cs typeface="+mn-lt"/>
              </a:rPr>
              <a:t>Mitre</a:t>
            </a:r>
            <a:r>
              <a:rPr lang="en-US" sz="1400" i="1" dirty="0">
                <a:solidFill>
                  <a:srgbClr val="ECECEC"/>
                </a:solidFill>
                <a:ea typeface="+mn-lt"/>
                <a:cs typeface="+mn-lt"/>
              </a:rPr>
              <a:t> Corporation. (n.d.). CVE-2016-2183. Common Vulnerabilities and Exposures,</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ea typeface="+mn-lt"/>
                <a:cs typeface="+mn-lt"/>
              </a:rPr>
            </a:br>
            <a:r>
              <a:rPr lang="en-US" sz="1400" dirty="0">
                <a:ea typeface="+mn-lt"/>
                <a:cs typeface="+mn-lt"/>
                <a:hlinkClick r:id="rId3"/>
              </a:rPr>
              <a:t>https://cve.mitre.org/cgi-bin/cvename.cgi?name=CVE-2016-2183</a:t>
            </a:r>
            <a:endParaRPr lang="en-US" sz="1400" dirty="0">
              <a:ea typeface="+mn-lt"/>
              <a:cs typeface="+mn-lt"/>
            </a:endParaRPr>
          </a:p>
          <a:p>
            <a:endParaRPr lang="en-US" sz="1400" dirty="0">
              <a:solidFill>
                <a:srgbClr val="FFFFFF"/>
              </a:solidFill>
              <a:ea typeface="+mn-lt"/>
              <a:cs typeface="+mn-lt"/>
            </a:endParaRPr>
          </a:p>
          <a:p>
            <a:r>
              <a:rPr lang="en-US" sz="1400" i="1" dirty="0">
                <a:solidFill>
                  <a:srgbClr val="ECECEC"/>
                </a:solidFill>
                <a:ea typeface="+mn-lt"/>
                <a:cs typeface="+mn-lt"/>
              </a:rPr>
              <a:t>Mitre Corporation. (n.d.). CWE-451: User of Shared Resource Without Proper Synchronization ('Race Condition'). Common Weakness Enumeration,</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solidFill>
                  <a:srgbClr val="ECECEC"/>
                </a:solidFill>
                <a:ea typeface="+mn-lt"/>
                <a:cs typeface="+mn-lt"/>
              </a:rPr>
            </a:br>
            <a:r>
              <a:rPr lang="en-US" sz="1400" dirty="0">
                <a:ea typeface="+mn-lt"/>
                <a:cs typeface="+mn-lt"/>
                <a:hlinkClick r:id="rId4"/>
              </a:rPr>
              <a:t>https://cwe.mitre.org/data/definitions/451.html</a:t>
            </a:r>
            <a:endParaRPr lang="en-US" sz="1400" dirty="0">
              <a:ea typeface="+mn-lt"/>
              <a:cs typeface="+mn-lt"/>
            </a:endParaRPr>
          </a:p>
          <a:p>
            <a:endParaRPr lang="en-US" sz="1400" dirty="0">
              <a:solidFill>
                <a:srgbClr val="FFFFFF"/>
              </a:solidFill>
              <a:ea typeface="+mn-lt"/>
              <a:cs typeface="+mn-lt"/>
            </a:endParaRPr>
          </a:p>
          <a:p>
            <a:r>
              <a:rPr lang="en-US" sz="1400" i="1" dirty="0">
                <a:solidFill>
                  <a:srgbClr val="ECECEC"/>
                </a:solidFill>
                <a:ea typeface="+mn-lt"/>
                <a:cs typeface="+mn-lt"/>
              </a:rPr>
              <a:t>Mitre Corporation. (n.d.). CAPEC-1000: Abuse of Functionality. Common Attack Pattern Enumeration and Classification</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solidFill>
                  <a:srgbClr val="ECECEC"/>
                </a:solidFill>
                <a:ea typeface="+mn-lt"/>
                <a:cs typeface="+mn-lt"/>
              </a:rPr>
            </a:br>
            <a:r>
              <a:rPr lang="en-US" sz="1400" dirty="0">
                <a:ea typeface="+mn-lt"/>
                <a:cs typeface="+mn-lt"/>
                <a:hlinkClick r:id="rId5"/>
              </a:rPr>
              <a:t>https://capec.mitre.org/data/definitions/1000.html</a:t>
            </a:r>
            <a:endParaRPr lang="en-US" sz="1400" dirty="0">
              <a:ea typeface="+mn-lt"/>
              <a:cs typeface="+mn-lt"/>
            </a:endParaRPr>
          </a:p>
          <a:p>
            <a:endParaRPr lang="en-US" sz="1400" dirty="0">
              <a:solidFill>
                <a:srgbClr val="FFFFFF"/>
              </a:solidFill>
              <a:ea typeface="+mn-lt"/>
              <a:cs typeface="+mn-lt"/>
            </a:endParaRPr>
          </a:p>
          <a:p>
            <a:r>
              <a:rPr lang="en-US" sz="1400" i="1" dirty="0">
                <a:solidFill>
                  <a:srgbClr val="ECECEC"/>
                </a:solidFill>
                <a:ea typeface="+mn-lt"/>
                <a:cs typeface="+mn-lt"/>
              </a:rPr>
              <a:t>Forum of Incident Response and Security Teams (FIRST). (n.d.). CVSS v4.0 Calculator</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solidFill>
                  <a:srgbClr val="ECECEC"/>
                </a:solidFill>
                <a:ea typeface="+mn-lt"/>
                <a:cs typeface="+mn-lt"/>
              </a:rPr>
            </a:br>
            <a:r>
              <a:rPr lang="en-US" sz="1400" dirty="0">
                <a:ea typeface="+mn-lt"/>
                <a:cs typeface="+mn-lt"/>
                <a:hlinkClick r:id="rId6"/>
              </a:rPr>
              <a:t>https://www.first.org/cvss/calculator/4.0</a:t>
            </a:r>
            <a:endParaRPr lang="en-US" sz="1400" dirty="0">
              <a:ea typeface="+mn-lt"/>
              <a:cs typeface="+mn-lt"/>
            </a:endParaRPr>
          </a:p>
          <a:p>
            <a:endParaRPr lang="en-US" sz="1400" dirty="0">
              <a:solidFill>
                <a:srgbClr val="FFFFFF"/>
              </a:solidFill>
              <a:ea typeface="+mn-lt"/>
              <a:cs typeface="+mn-lt"/>
            </a:endParaRPr>
          </a:p>
          <a:p>
            <a:r>
              <a:rPr lang="en-US" sz="1400" i="1" dirty="0">
                <a:solidFill>
                  <a:srgbClr val="ECECEC"/>
                </a:solidFill>
                <a:ea typeface="+mn-lt"/>
                <a:cs typeface="+mn-lt"/>
              </a:rPr>
              <a:t>Cybersecurity and Infrastructure Security Agency (CISA). (n.d.). Alert (AA22-181A) - Tactics, Techniques, and Procedures of Conti Ransomware</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solidFill>
                  <a:srgbClr val="FFFFFF"/>
                </a:solidFill>
                <a:ea typeface="+mn-lt"/>
                <a:cs typeface="+mn-lt"/>
              </a:rPr>
            </a:br>
            <a:r>
              <a:rPr lang="en-US" sz="1400" dirty="0">
                <a:solidFill>
                  <a:srgbClr val="ECECEC"/>
                </a:solidFill>
                <a:ea typeface="+mn-lt"/>
                <a:cs typeface="+mn-lt"/>
              </a:rPr>
              <a:t> </a:t>
            </a:r>
            <a:r>
              <a:rPr lang="en-US" sz="1400" dirty="0">
                <a:ea typeface="+mn-lt"/>
                <a:cs typeface="+mn-lt"/>
                <a:hlinkClick r:id="rId7"/>
              </a:rPr>
              <a:t>https://www.cisa.gov/news-events/cybersecurity-advisories/aa22-181a</a:t>
            </a:r>
            <a:endParaRPr lang="en-US" sz="1400" dirty="0">
              <a:ea typeface="+mn-lt"/>
              <a:cs typeface="+mn-lt"/>
            </a:endParaRPr>
          </a:p>
          <a:p>
            <a:endParaRPr lang="en-US" sz="1400" dirty="0">
              <a:solidFill>
                <a:srgbClr val="FFFFFF"/>
              </a:solidFill>
              <a:ea typeface="+mn-lt"/>
              <a:cs typeface="+mn-lt"/>
            </a:endParaRPr>
          </a:p>
          <a:p>
            <a:r>
              <a:rPr lang="en-US" sz="1400" i="1" dirty="0">
                <a:solidFill>
                  <a:srgbClr val="ECECEC"/>
                </a:solidFill>
                <a:ea typeface="+mn-lt"/>
                <a:cs typeface="+mn-lt"/>
              </a:rPr>
              <a:t>Cybersecurity and Infrastructure Security Agency (CISA). (n.d.). #StopRansomware: Medusa Locker</a:t>
            </a:r>
            <a:r>
              <a:rPr lang="en-US" sz="1400" dirty="0">
                <a:solidFill>
                  <a:srgbClr val="ECECEC"/>
                </a:solidFill>
                <a:ea typeface="+mn-lt"/>
                <a:cs typeface="+mn-lt"/>
              </a:rPr>
              <a:t>, </a:t>
            </a:r>
            <a:r>
              <a:rPr lang="en-US" sz="1400" dirty="0">
                <a:solidFill>
                  <a:srgbClr val="FFFFFF"/>
                </a:solidFill>
                <a:ea typeface="+mn-lt"/>
                <a:cs typeface="+mn-lt"/>
              </a:rPr>
              <a:t>Viewed: 24 April 2024</a:t>
            </a:r>
            <a:br>
              <a:rPr lang="en-US" sz="1400" dirty="0">
                <a:solidFill>
                  <a:srgbClr val="ECECEC"/>
                </a:solidFill>
                <a:ea typeface="+mn-lt"/>
                <a:cs typeface="+mn-lt"/>
              </a:rPr>
            </a:br>
            <a:r>
              <a:rPr lang="en-US" sz="1400" dirty="0">
                <a:ea typeface="+mn-lt"/>
                <a:cs typeface="+mn-lt"/>
                <a:hlinkClick r:id="rId8"/>
              </a:rPr>
              <a:t>https://www.cisa.gov/news-events/cybersecurity-advisories/stopransomware-medusalocker</a:t>
            </a:r>
            <a:br>
              <a:rPr lang="en-US" sz="1400" dirty="0">
                <a:ea typeface="+mn-lt"/>
                <a:cs typeface="+mn-lt"/>
              </a:rPr>
            </a:br>
            <a:endParaRPr lang="en-US" sz="1400" dirty="0">
              <a:solidFill>
                <a:srgbClr val="FFFFFF"/>
              </a:solidFill>
              <a:ea typeface="+mn-lt"/>
              <a:cs typeface="+mn-lt"/>
            </a:endParaRPr>
          </a:p>
          <a:p>
            <a:r>
              <a:rPr lang="en-US" sz="1400" i="1" dirty="0">
                <a:solidFill>
                  <a:srgbClr val="ECECEC"/>
                </a:solidFill>
                <a:ea typeface="+mn-lt"/>
                <a:cs typeface="+mn-lt"/>
              </a:rPr>
              <a:t>ChatGPT 3.5. (2024). ChatGPT. OpenAI. </a:t>
            </a:r>
            <a:br>
              <a:rPr lang="en-US" sz="1400" dirty="0">
                <a:solidFill>
                  <a:srgbClr val="ECECEC"/>
                </a:solidFill>
                <a:ea typeface="+mn-lt"/>
                <a:cs typeface="+mn-lt"/>
              </a:rPr>
            </a:br>
            <a:r>
              <a:rPr lang="en-US" sz="1400" dirty="0">
                <a:ea typeface="+mn-lt"/>
                <a:cs typeface="+mn-lt"/>
                <a:hlinkClick r:id="rId9"/>
              </a:rPr>
              <a:t>https://chat.openai.com/</a:t>
            </a:r>
            <a:endParaRPr lang="en-US" sz="1400" dirty="0">
              <a:ea typeface="+mn-lt"/>
              <a:cs typeface="+mn-lt"/>
            </a:endParaRPr>
          </a:p>
          <a:p>
            <a:endParaRPr lang="en-US" sz="1400" dirty="0">
              <a:solidFill>
                <a:srgbClr val="FFFFFF"/>
              </a:solidFill>
              <a:ea typeface="+mn-lt"/>
              <a:cs typeface="+mn-lt"/>
            </a:endParaRPr>
          </a:p>
          <a:p>
            <a:r>
              <a:rPr lang="en-US" sz="1400" dirty="0">
                <a:solidFill>
                  <a:srgbClr val="ECECEC"/>
                </a:solidFill>
                <a:ea typeface="+mn-lt"/>
                <a:cs typeface="+mn-lt"/>
              </a:rPr>
              <a:t>Unknown Author. (n.d.). medusalocker-ransomware-analyst-note.pdf. [PDF file], </a:t>
            </a:r>
            <a:r>
              <a:rPr lang="en-US" sz="1400" dirty="0">
                <a:solidFill>
                  <a:srgbClr val="FFFFFF"/>
                </a:solidFill>
                <a:ea typeface="+mn-lt"/>
                <a:cs typeface="+mn-lt"/>
              </a:rPr>
              <a:t>(Accessed: 24 April 2024)</a:t>
            </a:r>
            <a:endParaRPr lang="en-US" sz="1400" dirty="0"/>
          </a:p>
          <a:p>
            <a:br>
              <a:rPr lang="en-US" dirty="0">
                <a:cs typeface="Calibri"/>
              </a:rPr>
            </a:br>
            <a:endParaRPr lang="en-US" dirty="0">
              <a:ea typeface="Calibri"/>
              <a:cs typeface="Calibri"/>
            </a:endParaRPr>
          </a:p>
          <a:p>
            <a:pPr algn="l"/>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71024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685801" y="249195"/>
            <a:ext cx="10131425" cy="1456267"/>
          </a:xfrm>
        </p:spPr>
        <p:txBody>
          <a:bodyPr/>
          <a:lstStyle/>
          <a:p>
            <a:r>
              <a:rPr lang="en-AU" b="1">
                <a:ea typeface="Calibri Light"/>
                <a:cs typeface="Calibri Light"/>
              </a:rPr>
              <a:t>References</a:t>
            </a:r>
            <a:r>
              <a:rPr lang="en-AU">
                <a:ea typeface="Calibri Light"/>
                <a:cs typeface="Calibri Light"/>
              </a:rPr>
              <a:t>:</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a:xfrm>
            <a:off x="685800" y="2088407"/>
            <a:ext cx="10131425" cy="3649133"/>
          </a:xfrm>
        </p:spPr>
        <p:txBody>
          <a:bodyPr vert="horz" lIns="91440" tIns="45720" rIns="91440" bIns="45720" rtlCol="0" anchor="ctr">
            <a:noAutofit/>
          </a:bodyPr>
          <a:lstStyle/>
          <a:p>
            <a:pPr>
              <a:buNone/>
            </a:pPr>
            <a:r>
              <a:rPr lang="en-US" sz="1600" dirty="0" err="1">
                <a:ea typeface="+mn-lt"/>
                <a:cs typeface="+mn-lt"/>
              </a:rPr>
              <a:t>SOCRadar</a:t>
            </a:r>
            <a:r>
              <a:rPr lang="en-US" sz="1600" dirty="0">
                <a:ea typeface="+mn-lt"/>
                <a:cs typeface="+mn-lt"/>
              </a:rPr>
              <a:t>® Cyber Intelligence Inc. (n.d.). Dark Web Profile: Medusa Ransomware (</a:t>
            </a:r>
            <a:r>
              <a:rPr lang="en-US" sz="1600" dirty="0" err="1">
                <a:ea typeface="+mn-lt"/>
                <a:cs typeface="+mn-lt"/>
              </a:rPr>
              <a:t>MedusaLocker</a:t>
            </a:r>
            <a:r>
              <a:rPr lang="en-US" sz="1600" dirty="0">
                <a:ea typeface="+mn-lt"/>
                <a:cs typeface="+mn-lt"/>
              </a:rPr>
              <a:t>), Viewed: 24 April 2024</a:t>
            </a:r>
            <a:endParaRPr lang="en-US" sz="1600" dirty="0">
              <a:ea typeface="Calibri"/>
              <a:cs typeface="Calibri"/>
            </a:endParaRPr>
          </a:p>
          <a:p>
            <a:pPr>
              <a:buNone/>
            </a:pPr>
            <a:r>
              <a:rPr lang="en-US" sz="1600" dirty="0">
                <a:ea typeface="+mn-lt"/>
                <a:cs typeface="+mn-lt"/>
                <a:hlinkClick r:id="rId2"/>
              </a:rPr>
              <a:t>https://socradar</a:t>
            </a:r>
            <a:r>
              <a:rPr lang="en-US" sz="1600" dirty="0">
                <a:ea typeface="+mn-lt"/>
                <a:cs typeface="+mn-lt"/>
                <a:hlinkClick r:id="rId2">
                  <a:extLst>
                    <a:ext uri="{A12FA001-AC4F-418D-AE19-62706E023703}">
                      <ahyp:hlinkClr xmlns:ahyp="http://schemas.microsoft.com/office/drawing/2018/hyperlinkcolor" val="tx"/>
                    </a:ext>
                  </a:extLst>
                </a:hlinkClick>
              </a:rPr>
              <a:t>.</a:t>
            </a:r>
            <a:r>
              <a:rPr lang="en-US" sz="1600" dirty="0">
                <a:ea typeface="+mn-lt"/>
                <a:cs typeface="+mn-lt"/>
                <a:hlinkClick r:id="rId2"/>
              </a:rPr>
              <a:t>io/dark-web-profile-medusa-ransomware-medusalocker</a:t>
            </a:r>
            <a:r>
              <a:rPr lang="en-US" sz="1600" dirty="0">
                <a:ea typeface="+mn-lt"/>
                <a:cs typeface="+mn-lt"/>
                <a:hlinkClick r:id="rId2">
                  <a:extLst>
                    <a:ext uri="{A12FA001-AC4F-418D-AE19-62706E023703}">
                      <ahyp:hlinkClr xmlns:ahyp="http://schemas.microsoft.com/office/drawing/2018/hyperlinkcolor" val="tx"/>
                    </a:ext>
                  </a:extLst>
                </a:hlinkClick>
              </a:rPr>
              <a:t>/</a:t>
            </a:r>
            <a:endParaRPr lang="en-US" sz="1600" dirty="0">
              <a:ea typeface="Calibri"/>
              <a:cs typeface="Calibri"/>
            </a:endParaRPr>
          </a:p>
          <a:p>
            <a:pPr>
              <a:buNone/>
            </a:pPr>
            <a:endParaRPr lang="en-US" sz="1600" dirty="0">
              <a:ea typeface="Calibri"/>
              <a:cs typeface="Calibri"/>
            </a:endParaRPr>
          </a:p>
          <a:p>
            <a:pPr>
              <a:buNone/>
            </a:pPr>
            <a:r>
              <a:rPr lang="en-US" sz="1600" dirty="0">
                <a:ea typeface="+mn-lt"/>
                <a:cs typeface="+mn-lt"/>
              </a:rPr>
              <a:t>MITRE ATT&amp;CK®. (n.d.). Techniques - Enterprise, Viewed: 24 April 2024</a:t>
            </a:r>
            <a:endParaRPr lang="en-US" sz="1600" dirty="0">
              <a:ea typeface="Calibri"/>
              <a:cs typeface="Calibri"/>
            </a:endParaRPr>
          </a:p>
          <a:p>
            <a:pPr>
              <a:buNone/>
            </a:pPr>
            <a:r>
              <a:rPr lang="en-US" sz="1600" dirty="0">
                <a:ea typeface="+mn-lt"/>
                <a:cs typeface="+mn-lt"/>
                <a:hlinkClick r:id="rId3"/>
              </a:rPr>
              <a:t>https://attack.mitre.org/techniques/enterprise</a:t>
            </a:r>
            <a:r>
              <a:rPr lang="en-US" sz="1600" dirty="0">
                <a:ea typeface="+mn-lt"/>
                <a:cs typeface="+mn-lt"/>
                <a:hlinkClick r:id="rId3">
                  <a:extLst>
                    <a:ext uri="{A12FA001-AC4F-418D-AE19-62706E023703}">
                      <ahyp:hlinkClr xmlns:ahyp="http://schemas.microsoft.com/office/drawing/2018/hyperlinkcolor" val="tx"/>
                    </a:ext>
                  </a:extLst>
                </a:hlinkClick>
              </a:rPr>
              <a:t>/</a:t>
            </a:r>
            <a:endParaRPr lang="en-US" sz="1600" dirty="0">
              <a:ea typeface="Calibri"/>
              <a:cs typeface="Calibri"/>
            </a:endParaRPr>
          </a:p>
          <a:p>
            <a:pPr>
              <a:buNone/>
            </a:pPr>
            <a:endParaRPr lang="en-US" sz="1600" dirty="0">
              <a:ea typeface="Calibri"/>
              <a:cs typeface="Calibri"/>
            </a:endParaRPr>
          </a:p>
          <a:p>
            <a:pPr>
              <a:buNone/>
            </a:pPr>
            <a:r>
              <a:rPr lang="en-US" sz="1600" dirty="0">
                <a:ea typeface="+mn-lt"/>
                <a:cs typeface="+mn-lt"/>
              </a:rPr>
              <a:t>Palo Alto Networks. (n.d.). Medusa Ransomware Turning Your Files into Stone, Viewed: 24 April 2024</a:t>
            </a:r>
            <a:endParaRPr lang="en-US" sz="1600" dirty="0">
              <a:ea typeface="Calibri"/>
              <a:cs typeface="Calibri"/>
            </a:endParaRPr>
          </a:p>
          <a:p>
            <a:pPr marL="0" indent="0">
              <a:buNone/>
            </a:pPr>
            <a:r>
              <a:rPr lang="en-US" sz="1600" dirty="0">
                <a:ea typeface="+mn-lt"/>
                <a:cs typeface="+mn-lt"/>
              </a:rPr>
              <a:t>https://unit42.paloaltonetworks.com/medusa-ransomware-escalation-new-leak-site/</a:t>
            </a:r>
            <a:endParaRPr lang="en-US" sz="1600" dirty="0">
              <a:ea typeface="Calibri"/>
              <a:cs typeface="Calibri"/>
            </a:endParaRPr>
          </a:p>
          <a:p>
            <a:pPr marL="0" indent="0">
              <a:buNone/>
            </a:pPr>
            <a:endParaRPr lang="en-US" sz="1600" dirty="0">
              <a:ea typeface="+mn-lt"/>
              <a:cs typeface="+mn-lt"/>
            </a:endParaRPr>
          </a:p>
          <a:p>
            <a:pPr marL="0" indent="0">
              <a:buNone/>
            </a:pPr>
            <a:r>
              <a:rPr lang="en-US" sz="1600" i="1" dirty="0"/>
              <a:t>HHS 2023, </a:t>
            </a:r>
            <a:r>
              <a:rPr lang="en-AU" sz="1600" i="1" dirty="0"/>
              <a:t>HC3: Analyst Note, </a:t>
            </a:r>
            <a:r>
              <a:rPr lang="en-AU" sz="1600" dirty="0"/>
              <a:t>Viewed 24 April 2024, </a:t>
            </a:r>
            <a:r>
              <a:rPr lang="en-US" sz="1600" dirty="0">
                <a:hlinkClick r:id="rId4"/>
              </a:rPr>
              <a:t>https://www.hhs.gov/sites/default/files/medusalocker-ransomware-analyst-note.pdf</a:t>
            </a:r>
            <a:r>
              <a:rPr lang="en-US" sz="1600" dirty="0">
                <a:ea typeface="+mn-lt"/>
                <a:cs typeface="+mn-lt"/>
              </a:rPr>
              <a:t> </a:t>
            </a:r>
            <a:br>
              <a:rPr lang="en-US" sz="1600" dirty="0">
                <a:ea typeface="+mn-lt"/>
                <a:cs typeface="+mn-lt"/>
              </a:rPr>
            </a:br>
            <a:endParaRPr lang="en-US" sz="1600" dirty="0">
              <a:ea typeface="+mn-lt"/>
              <a:cs typeface="+mn-lt"/>
            </a:endParaRPr>
          </a:p>
          <a:p>
            <a:pPr marL="0" indent="0">
              <a:buNone/>
            </a:pPr>
            <a:r>
              <a:rPr lang="en-US" sz="1600" dirty="0">
                <a:ea typeface="+mn-lt"/>
                <a:cs typeface="+mn-lt"/>
              </a:rPr>
              <a:t>ChatGPT 3.5 2024, </a:t>
            </a:r>
            <a:r>
              <a:rPr lang="en-US" sz="1600" dirty="0">
                <a:ea typeface="+mn-lt"/>
                <a:cs typeface="+mn-lt"/>
                <a:hlinkClick r:id="rId5"/>
              </a:rPr>
              <a:t>https://chat.openai.com/</a:t>
            </a:r>
            <a:r>
              <a:rPr lang="en-US" sz="1600" dirty="0">
                <a:ea typeface="+mn-lt"/>
                <a:cs typeface="+mn-lt"/>
              </a:rPr>
              <a:t> </a:t>
            </a:r>
            <a:endParaRPr lang="en-US" sz="1600" dirty="0"/>
          </a:p>
        </p:txBody>
      </p:sp>
    </p:spTree>
    <p:extLst>
      <p:ext uri="{BB962C8B-B14F-4D97-AF65-F5344CB8AC3E}">
        <p14:creationId xmlns:p14="http://schemas.microsoft.com/office/powerpoint/2010/main" val="70574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3. The screenshot shows the installation of  3</a:t>
            </a:r>
            <a:r>
              <a:rPr lang="en-US" baseline="30000"/>
              <a:t>rd</a:t>
            </a:r>
            <a:r>
              <a:rPr lang="en-US"/>
              <a:t> Software, installation of HandBrake-1.6.1</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95098" y="2171559"/>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HandBrake-1.6.1.</a:t>
            </a:r>
          </a:p>
        </p:txBody>
      </p:sp>
      <p:pic>
        <p:nvPicPr>
          <p:cNvPr id="4" name="Picture 3">
            <a:extLst>
              <a:ext uri="{FF2B5EF4-FFF2-40B4-BE49-F238E27FC236}">
                <a16:creationId xmlns:a16="http://schemas.microsoft.com/office/drawing/2014/main" id="{2297E5B9-A592-ECA6-D7C9-065D3D731E6E}"/>
              </a:ext>
            </a:extLst>
          </p:cNvPr>
          <p:cNvPicPr>
            <a:picLocks noChangeAspect="1"/>
          </p:cNvPicPr>
          <p:nvPr/>
        </p:nvPicPr>
        <p:blipFill>
          <a:blip r:embed="rId2"/>
          <a:stretch>
            <a:fillRect/>
          </a:stretch>
        </p:blipFill>
        <p:spPr>
          <a:xfrm>
            <a:off x="1385361" y="1888330"/>
            <a:ext cx="5519346" cy="4405733"/>
          </a:xfrm>
          <a:prstGeom prst="rect">
            <a:avLst/>
          </a:prstGeom>
        </p:spPr>
      </p:pic>
    </p:spTree>
    <p:extLst>
      <p:ext uri="{BB962C8B-B14F-4D97-AF65-F5344CB8AC3E}">
        <p14:creationId xmlns:p14="http://schemas.microsoft.com/office/powerpoint/2010/main" val="226692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1. Nessus Scan of the Information system for vulnerabilities</a:t>
            </a:r>
          </a:p>
        </p:txBody>
      </p:sp>
      <p:pic>
        <p:nvPicPr>
          <p:cNvPr id="5" name="Content Placeholder 4">
            <a:extLst>
              <a:ext uri="{FF2B5EF4-FFF2-40B4-BE49-F238E27FC236}">
                <a16:creationId xmlns:a16="http://schemas.microsoft.com/office/drawing/2014/main" id="{4C1ED98B-5E0C-69A7-744D-08E88680F4BE}"/>
              </a:ext>
            </a:extLst>
          </p:cNvPr>
          <p:cNvPicPr>
            <a:picLocks noGrp="1" noChangeAspect="1"/>
          </p:cNvPicPr>
          <p:nvPr>
            <p:ph idx="1"/>
          </p:nvPr>
        </p:nvPicPr>
        <p:blipFill>
          <a:blip r:embed="rId2"/>
          <a:stretch>
            <a:fillRect/>
          </a:stretch>
        </p:blipFill>
        <p:spPr>
          <a:xfrm>
            <a:off x="257178" y="1379537"/>
            <a:ext cx="8734422" cy="4942953"/>
          </a:xfrm>
        </p:spPr>
      </p:pic>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9220199" y="1541462"/>
            <a:ext cx="2847976" cy="327818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vulnerability scan result using Nessus of the Information System.</a:t>
            </a:r>
          </a:p>
          <a:p>
            <a:r>
              <a:rPr lang="en-US"/>
              <a:t>The complete vulnerability test result is shared in the GitHub repository </a:t>
            </a:r>
            <a:r>
              <a:rPr lang="en-US" b="1" u="sng"/>
              <a:t>Task 2 -Attack </a:t>
            </a:r>
            <a:r>
              <a:rPr lang="en-US"/>
              <a:t>directory. </a:t>
            </a:r>
            <a:r>
              <a:rPr lang="en-US">
                <a:hlinkClick r:id="rId3"/>
              </a:rPr>
              <a:t>Click</a:t>
            </a:r>
            <a:r>
              <a:rPr lang="en-US"/>
              <a:t> this to access the repository</a:t>
            </a:r>
          </a:p>
        </p:txBody>
      </p:sp>
    </p:spTree>
    <p:extLst>
      <p:ext uri="{BB962C8B-B14F-4D97-AF65-F5344CB8AC3E}">
        <p14:creationId xmlns:p14="http://schemas.microsoft.com/office/powerpoint/2010/main" val="935331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6773851" y="798989"/>
            <a:ext cx="4394257" cy="1177425"/>
          </a:xfrm>
        </p:spPr>
        <p:txBody>
          <a:bodyPr>
            <a:normAutofit/>
          </a:bodyPr>
          <a:lstStyle/>
          <a:p>
            <a:pPr>
              <a:lnSpc>
                <a:spcPct val="90000"/>
              </a:lnSpc>
            </a:pPr>
            <a:r>
              <a:rPr lang="en-AU" sz="2500"/>
              <a:t>2. Using Nmap to check the Open ports</a:t>
            </a:r>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479952" y="1593347"/>
            <a:ext cx="5540413" cy="4283670"/>
          </a:xfrm>
        </p:spPr>
        <p:txBody>
          <a:bodyPr>
            <a:normAutofit/>
          </a:bodyPr>
          <a:lstStyle/>
          <a:p>
            <a:r>
              <a:rPr lang="en-US"/>
              <a:t>The screenshot shows the search of Nmap from Kali machine to check the open ports in the Information System, 192.168.56.50. </a:t>
            </a:r>
          </a:p>
          <a:p>
            <a:r>
              <a:rPr lang="en-US"/>
              <a:t>According to this scan, we can see that port 3389 is open. The Medusa locker targets unsecured RDP servers (HHS 2023). To mitigate this, we can Change the default port used by RDP from 3389 to another.</a:t>
            </a:r>
          </a:p>
        </p:txBody>
      </p:sp>
      <p:pic>
        <p:nvPicPr>
          <p:cNvPr id="6" name="Picture 5">
            <a:extLst>
              <a:ext uri="{FF2B5EF4-FFF2-40B4-BE49-F238E27FC236}">
                <a16:creationId xmlns:a16="http://schemas.microsoft.com/office/drawing/2014/main" id="{9B020321-9E67-E53D-E078-21ECCC45D105}"/>
              </a:ext>
            </a:extLst>
          </p:cNvPr>
          <p:cNvPicPr>
            <a:picLocks noChangeAspect="1"/>
          </p:cNvPicPr>
          <p:nvPr/>
        </p:nvPicPr>
        <p:blipFill rotWithShape="1">
          <a:blip r:embed="rId3"/>
          <a:srcRect b="7882"/>
          <a:stretch/>
        </p:blipFill>
        <p:spPr>
          <a:xfrm>
            <a:off x="336602" y="27046"/>
            <a:ext cx="5540413" cy="6746616"/>
          </a:xfrm>
          <a:prstGeom prst="rect">
            <a:avLst/>
          </a:prstGeom>
        </p:spPr>
      </p:pic>
    </p:spTree>
    <p:extLst>
      <p:ext uri="{BB962C8B-B14F-4D97-AF65-F5344CB8AC3E}">
        <p14:creationId xmlns:p14="http://schemas.microsoft.com/office/powerpoint/2010/main" val="381815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865806" y="323903"/>
            <a:ext cx="3706762" cy="1608124"/>
          </a:xfrm>
        </p:spPr>
        <p:txBody>
          <a:bodyPr>
            <a:normAutofit/>
          </a:bodyPr>
          <a:lstStyle/>
          <a:p>
            <a:pPr>
              <a:lnSpc>
                <a:spcPct val="90000"/>
              </a:lnSpc>
            </a:pPr>
            <a:r>
              <a:rPr lang="en-AU" sz="2500"/>
              <a:t>3. Using legion to check vulnerabilities of the information system</a:t>
            </a:r>
          </a:p>
        </p:txBody>
      </p:sp>
      <p:pic>
        <p:nvPicPr>
          <p:cNvPr id="7" name="Content Placeholder 6">
            <a:extLst>
              <a:ext uri="{FF2B5EF4-FFF2-40B4-BE49-F238E27FC236}">
                <a16:creationId xmlns:a16="http://schemas.microsoft.com/office/drawing/2014/main" id="{68DA85A9-20EC-06C2-0D3E-79347EFF6DE0}"/>
              </a:ext>
            </a:extLst>
          </p:cNvPr>
          <p:cNvPicPr>
            <a:picLocks noChangeAspect="1"/>
          </p:cNvPicPr>
          <p:nvPr/>
        </p:nvPicPr>
        <p:blipFill rotWithShape="1">
          <a:blip r:embed="rId3"/>
          <a:srcRect r="22907" b="1"/>
          <a:stretch/>
        </p:blipFill>
        <p:spPr>
          <a:xfrm>
            <a:off x="333395" y="323903"/>
            <a:ext cx="7029430" cy="6382671"/>
          </a:xfrm>
          <a:prstGeom prst="rect">
            <a:avLst/>
          </a:prstGeom>
        </p:spPr>
      </p:pic>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732456" y="1983965"/>
            <a:ext cx="3706762" cy="2890069"/>
          </a:xfrm>
        </p:spPr>
        <p:txBody>
          <a:bodyPr>
            <a:normAutofit/>
          </a:bodyPr>
          <a:lstStyle/>
          <a:p>
            <a:r>
              <a:rPr lang="en-US" sz="2400"/>
              <a:t>The screenshot shows the initiation of the Legion Vulnerability check. We have added the IP address of the information System, 192.168.56.50</a:t>
            </a:r>
          </a:p>
        </p:txBody>
      </p:sp>
    </p:spTree>
    <p:extLst>
      <p:ext uri="{BB962C8B-B14F-4D97-AF65-F5344CB8AC3E}">
        <p14:creationId xmlns:p14="http://schemas.microsoft.com/office/powerpoint/2010/main" val="2934156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0</TotalTime>
  <Words>4506</Words>
  <Application>Microsoft Office PowerPoint</Application>
  <PresentationFormat>Widescreen</PresentationFormat>
  <Paragraphs>252</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Times New Roman</vt:lpstr>
      <vt:lpstr>Celestial</vt:lpstr>
      <vt:lpstr>Assignment 2 portfolio   task 2 - Attack</vt:lpstr>
      <vt:lpstr>Introduction</vt:lpstr>
      <vt:lpstr>PowerPoint Presentation</vt:lpstr>
      <vt:lpstr>Installation of Software</vt:lpstr>
      <vt:lpstr>Installation of Software</vt:lpstr>
      <vt:lpstr>Installation of Software</vt:lpstr>
      <vt:lpstr>1. Nessus Scan of the Information system for vulnerabilities</vt:lpstr>
      <vt:lpstr>2. Using Nmap to check the Open ports</vt:lpstr>
      <vt:lpstr>3. Using legion to check vulnerabilities of the information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  Priorities of vulnerabilities  found based on their likelihood of exploitation by the Threat Actor</vt:lpstr>
      <vt:lpstr>Purpose</vt:lpstr>
      <vt:lpstr>CVE 1: CVE-2016-2183 SSL Medium Strength Cipher Suites Supported (SWEET32) RISK FACTOR: Medium</vt:lpstr>
      <vt:lpstr>PowerPoint Presentation</vt:lpstr>
      <vt:lpstr>CVE 2: 2021-31166 10061 - Echo Service Detection Risk factor: Medium</vt:lpstr>
      <vt:lpstr>PowerPoint Presentation</vt:lpstr>
      <vt:lpstr>CVE 3:  CVE-2001-1000  Quote of the Day - QOTD Service Detection Risk factor: MEDIUM</vt:lpstr>
      <vt:lpstr>PowerPoint Presentation</vt:lpstr>
      <vt:lpstr>PowerPoint Presentation</vt:lpstr>
      <vt:lpstr>Attack 01 - Emulation of Medusa Locker Attack Encryption </vt:lpstr>
      <vt:lpstr>1. Emulation of Medusa Locker Attack Encryption </vt:lpstr>
      <vt:lpstr>Emulation of Medusa Locker Attack using Encryption attack</vt:lpstr>
      <vt:lpstr>PowerPoint Presentation</vt:lpstr>
      <vt:lpstr>PowerPoint Presentation</vt:lpstr>
      <vt:lpstr>Analise script-1 using the script analyzer and clean the script - Before</vt:lpstr>
      <vt:lpstr>Analise script-1 using the script analyzer and clean the script - After</vt:lpstr>
      <vt:lpstr>Attack 02 - Emulation of Medusa Locker Attack using Phishing email- Using EXE file</vt:lpstr>
      <vt:lpstr>2. Emulation of Medusa Locker Attack using Phishing email- Using EXE file</vt:lpstr>
      <vt:lpstr>Emulation of Medusa Locker Attack using Phishing email</vt:lpstr>
      <vt:lpstr>PowerPoint Presentation</vt:lpstr>
      <vt:lpstr>PowerPoint Presentation</vt:lpstr>
      <vt:lpstr>Analyze the script-2 using the script analyzer and clean the script - Before</vt:lpstr>
      <vt:lpstr>Analyze the script-2 using the script analyzer and clean the script - After</vt:lpstr>
      <vt:lpstr>Attack 03 - Emulation of Medusa Locker Attack using Phishing email – Notepad file</vt:lpstr>
      <vt:lpstr>3. Emulation of Medusa Locker Attack using Phishing email – Notepad file</vt:lpstr>
      <vt:lpstr>Emulation of Medusa Locker Attack using Phishing email</vt:lpstr>
      <vt:lpstr>PowerPoint Presentation</vt:lpstr>
      <vt:lpstr>PowerPoint Presentation</vt:lpstr>
      <vt:lpstr>Analyze the script-3 using the script analyzer and clean the script - Before</vt:lpstr>
      <vt:lpstr>Analyze the script-3 using the script analyzer and clean the script - After</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Krishan Himesh Abeyrathne Tennakoon Mudiyanselage</cp:lastModifiedBy>
  <cp:revision>57</cp:revision>
  <dcterms:created xsi:type="dcterms:W3CDTF">2024-04-20T02:11:58Z</dcterms:created>
  <dcterms:modified xsi:type="dcterms:W3CDTF">2024-04-25T15:00:57Z</dcterms:modified>
</cp:coreProperties>
</file>